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14"/>
  </p:notesMasterIdLst>
  <p:handoutMasterIdLst>
    <p:handoutMasterId r:id="rId15"/>
  </p:handoutMasterIdLst>
  <p:sldIdLst>
    <p:sldId id="256" r:id="rId5"/>
    <p:sldId id="317" r:id="rId6"/>
    <p:sldId id="276" r:id="rId7"/>
    <p:sldId id="320" r:id="rId8"/>
    <p:sldId id="318" r:id="rId9"/>
    <p:sldId id="277" r:id="rId10"/>
    <p:sldId id="278" r:id="rId11"/>
    <p:sldId id="279" r:id="rId12"/>
    <p:sldId id="319" r:id="rId13"/>
  </p:sldIdLst>
  <p:sldSz cx="12192000" cy="6858000"/>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3874AF-76D1-456C-8312-768DA091510E}" v="2" dt="2021-06-25T07:27:04.79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Stijl, donker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4874" autoAdjust="0"/>
  </p:normalViewPr>
  <p:slideViewPr>
    <p:cSldViewPr snapToGrid="0">
      <p:cViewPr varScale="1">
        <p:scale>
          <a:sx n="64" d="100"/>
          <a:sy n="64" d="100"/>
        </p:scale>
        <p:origin x="1426" y="62"/>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bin Punt" userId="4dbedd3f-3c86-434e-a643-478502d46e0c" providerId="ADAL" clId="{AD3874AF-76D1-456C-8312-768DA091510E}"/>
    <pc:docChg chg="undo custSel addSld modSld">
      <pc:chgData name="Robbin Punt" userId="4dbedd3f-3c86-434e-a643-478502d46e0c" providerId="ADAL" clId="{AD3874AF-76D1-456C-8312-768DA091510E}" dt="2021-06-25T07:30:11.519" v="418" actId="20577"/>
      <pc:docMkLst>
        <pc:docMk/>
      </pc:docMkLst>
      <pc:sldChg chg="modNotesTx">
        <pc:chgData name="Robbin Punt" userId="4dbedd3f-3c86-434e-a643-478502d46e0c" providerId="ADAL" clId="{AD3874AF-76D1-456C-8312-768DA091510E}" dt="2021-06-25T06:44:29.017" v="328" actId="113"/>
        <pc:sldMkLst>
          <pc:docMk/>
          <pc:sldMk cId="3010177768" sldId="277"/>
        </pc:sldMkLst>
      </pc:sldChg>
      <pc:sldChg chg="modNotesTx">
        <pc:chgData name="Robbin Punt" userId="4dbedd3f-3c86-434e-a643-478502d46e0c" providerId="ADAL" clId="{AD3874AF-76D1-456C-8312-768DA091510E}" dt="2021-06-25T06:56:00.600" v="335" actId="113"/>
        <pc:sldMkLst>
          <pc:docMk/>
          <pc:sldMk cId="3225802163" sldId="279"/>
        </pc:sldMkLst>
      </pc:sldChg>
      <pc:sldChg chg="delSp modSp add mod modNotesTx">
        <pc:chgData name="Robbin Punt" userId="4dbedd3f-3c86-434e-a643-478502d46e0c" providerId="ADAL" clId="{AD3874AF-76D1-456C-8312-768DA091510E}" dt="2021-06-25T07:30:11.519" v="418" actId="20577"/>
        <pc:sldMkLst>
          <pc:docMk/>
          <pc:sldMk cId="2843165881" sldId="320"/>
        </pc:sldMkLst>
        <pc:spChg chg="mod">
          <ac:chgData name="Robbin Punt" userId="4dbedd3f-3c86-434e-a643-478502d46e0c" providerId="ADAL" clId="{AD3874AF-76D1-456C-8312-768DA091510E}" dt="2021-06-25T07:27:03.080" v="345" actId="20577"/>
          <ac:spMkLst>
            <pc:docMk/>
            <pc:sldMk cId="2843165881" sldId="320"/>
            <ac:spMk id="2" creationId="{00000000-0000-0000-0000-000000000000}"/>
          </ac:spMkLst>
        </pc:spChg>
        <pc:spChg chg="mod">
          <ac:chgData name="Robbin Punt" userId="4dbedd3f-3c86-434e-a643-478502d46e0c" providerId="ADAL" clId="{AD3874AF-76D1-456C-8312-768DA091510E}" dt="2021-06-25T07:27:29.372" v="380" actId="2711"/>
          <ac:spMkLst>
            <pc:docMk/>
            <pc:sldMk cId="2843165881" sldId="320"/>
            <ac:spMk id="6" creationId="{00000000-0000-0000-0000-000000000000}"/>
          </ac:spMkLst>
        </pc:spChg>
        <pc:picChg chg="del">
          <ac:chgData name="Robbin Punt" userId="4dbedd3f-3c86-434e-a643-478502d46e0c" providerId="ADAL" clId="{AD3874AF-76D1-456C-8312-768DA091510E}" dt="2021-06-25T07:27:04.790" v="346" actId="478"/>
          <ac:picMkLst>
            <pc:docMk/>
            <pc:sldMk cId="2843165881" sldId="320"/>
            <ac:picMk id="17410" creationId="{00000000-0000-0000-0000-000000000000}"/>
          </ac:picMkLst>
        </pc:picChg>
      </pc:sldChg>
    </pc:docChg>
  </pc:docChgLst>
  <pc:docChgLst>
    <pc:chgData name="Thomas Noordeloos" userId="7c446670-7459-44eb-8c93-60d80c060528" providerId="ADAL" clId="{FC0C5EF0-A2C4-4156-B164-CF2581D61D76}"/>
    <pc:docChg chg="undo custSel addSld delSld modSld">
      <pc:chgData name="Thomas Noordeloos" userId="7c446670-7459-44eb-8c93-60d80c060528" providerId="ADAL" clId="{FC0C5EF0-A2C4-4156-B164-CF2581D61D76}" dt="2021-06-23T10:09:28.109" v="745" actId="20577"/>
      <pc:docMkLst>
        <pc:docMk/>
      </pc:docMkLst>
      <pc:sldChg chg="modSp add mod">
        <pc:chgData name="Thomas Noordeloos" userId="7c446670-7459-44eb-8c93-60d80c060528" providerId="ADAL" clId="{FC0C5EF0-A2C4-4156-B164-CF2581D61D76}" dt="2021-06-23T09:49:14.471" v="219" actId="20577"/>
        <pc:sldMkLst>
          <pc:docMk/>
          <pc:sldMk cId="3788715575" sldId="256"/>
        </pc:sldMkLst>
        <pc:spChg chg="mod">
          <ac:chgData name="Thomas Noordeloos" userId="7c446670-7459-44eb-8c93-60d80c060528" providerId="ADAL" clId="{FC0C5EF0-A2C4-4156-B164-CF2581D61D76}" dt="2021-06-23T09:47:16.707" v="64" actId="20577"/>
          <ac:spMkLst>
            <pc:docMk/>
            <pc:sldMk cId="3788715575" sldId="256"/>
            <ac:spMk id="3" creationId="{A218FED7-AB46-4296-A2AB-73E4BDC03138}"/>
          </ac:spMkLst>
        </pc:spChg>
        <pc:spChg chg="mod">
          <ac:chgData name="Thomas Noordeloos" userId="7c446670-7459-44eb-8c93-60d80c060528" providerId="ADAL" clId="{FC0C5EF0-A2C4-4156-B164-CF2581D61D76}" dt="2021-06-23T09:47:32.914" v="68" actId="12"/>
          <ac:spMkLst>
            <pc:docMk/>
            <pc:sldMk cId="3788715575" sldId="256"/>
            <ac:spMk id="6" creationId="{4910A9D3-44B0-412E-9D51-FA1C2DD5ED39}"/>
          </ac:spMkLst>
        </pc:spChg>
        <pc:spChg chg="mod">
          <ac:chgData name="Thomas Noordeloos" userId="7c446670-7459-44eb-8c93-60d80c060528" providerId="ADAL" clId="{FC0C5EF0-A2C4-4156-B164-CF2581D61D76}" dt="2021-06-23T09:49:14.471" v="219" actId="20577"/>
          <ac:spMkLst>
            <pc:docMk/>
            <pc:sldMk cId="3788715575" sldId="256"/>
            <ac:spMk id="10" creationId="{B5E90D55-298E-4509-878D-C4E228CD5F8E}"/>
          </ac:spMkLst>
        </pc:spChg>
        <pc:spChg chg="mod">
          <ac:chgData name="Thomas Noordeloos" userId="7c446670-7459-44eb-8c93-60d80c060528" providerId="ADAL" clId="{FC0C5EF0-A2C4-4156-B164-CF2581D61D76}" dt="2021-06-23T09:47:42.187" v="70" actId="12"/>
          <ac:spMkLst>
            <pc:docMk/>
            <pc:sldMk cId="3788715575" sldId="256"/>
            <ac:spMk id="18" creationId="{D8729D5A-9FCE-424A-BA8D-CF5994EDB1B6}"/>
          </ac:spMkLst>
        </pc:spChg>
        <pc:graphicFrameChg chg="mod modGraphic">
          <ac:chgData name="Thomas Noordeloos" userId="7c446670-7459-44eb-8c93-60d80c060528" providerId="ADAL" clId="{FC0C5EF0-A2C4-4156-B164-CF2581D61D76}" dt="2021-06-23T09:48:11.238" v="74" actId="108"/>
          <ac:graphicFrameMkLst>
            <pc:docMk/>
            <pc:sldMk cId="3788715575" sldId="256"/>
            <ac:graphicFrameMk id="13" creationId="{BBD81BF5-9E86-4852-B783-21B8761DB99C}"/>
          </ac:graphicFrameMkLst>
        </pc:graphicFrameChg>
      </pc:sldChg>
      <pc:sldChg chg="del">
        <pc:chgData name="Thomas Noordeloos" userId="7c446670-7459-44eb-8c93-60d80c060528" providerId="ADAL" clId="{FC0C5EF0-A2C4-4156-B164-CF2581D61D76}" dt="2021-06-23T09:49:26.762" v="220" actId="47"/>
        <pc:sldMkLst>
          <pc:docMk/>
          <pc:sldMk cId="2091707696" sldId="257"/>
        </pc:sldMkLst>
      </pc:sldChg>
      <pc:sldChg chg="del">
        <pc:chgData name="Thomas Noordeloos" userId="7c446670-7459-44eb-8c93-60d80c060528" providerId="ADAL" clId="{FC0C5EF0-A2C4-4156-B164-CF2581D61D76}" dt="2021-06-23T09:24:49.333" v="0" actId="47"/>
        <pc:sldMkLst>
          <pc:docMk/>
          <pc:sldMk cId="3331381893" sldId="259"/>
        </pc:sldMkLst>
      </pc:sldChg>
      <pc:sldChg chg="del">
        <pc:chgData name="Thomas Noordeloos" userId="7c446670-7459-44eb-8c93-60d80c060528" providerId="ADAL" clId="{FC0C5EF0-A2C4-4156-B164-CF2581D61D76}" dt="2021-06-23T09:24:49.333" v="0" actId="47"/>
        <pc:sldMkLst>
          <pc:docMk/>
          <pc:sldMk cId="3823612398" sldId="260"/>
        </pc:sldMkLst>
      </pc:sldChg>
      <pc:sldChg chg="del">
        <pc:chgData name="Thomas Noordeloos" userId="7c446670-7459-44eb-8c93-60d80c060528" providerId="ADAL" clId="{FC0C5EF0-A2C4-4156-B164-CF2581D61D76}" dt="2021-06-23T09:24:49.333" v="0" actId="47"/>
        <pc:sldMkLst>
          <pc:docMk/>
          <pc:sldMk cId="1796050200" sldId="261"/>
        </pc:sldMkLst>
      </pc:sldChg>
      <pc:sldChg chg="del">
        <pc:chgData name="Thomas Noordeloos" userId="7c446670-7459-44eb-8c93-60d80c060528" providerId="ADAL" clId="{FC0C5EF0-A2C4-4156-B164-CF2581D61D76}" dt="2021-06-23T09:24:49.333" v="0" actId="47"/>
        <pc:sldMkLst>
          <pc:docMk/>
          <pc:sldMk cId="3642514879" sldId="262"/>
        </pc:sldMkLst>
      </pc:sldChg>
      <pc:sldChg chg="del">
        <pc:chgData name="Thomas Noordeloos" userId="7c446670-7459-44eb-8c93-60d80c060528" providerId="ADAL" clId="{FC0C5EF0-A2C4-4156-B164-CF2581D61D76}" dt="2021-06-23T09:47:08.821" v="57" actId="47"/>
        <pc:sldMkLst>
          <pc:docMk/>
          <pc:sldMk cId="2141831228" sldId="265"/>
        </pc:sldMkLst>
      </pc:sldChg>
      <pc:sldChg chg="del">
        <pc:chgData name="Thomas Noordeloos" userId="7c446670-7459-44eb-8c93-60d80c060528" providerId="ADAL" clId="{FC0C5EF0-A2C4-4156-B164-CF2581D61D76}" dt="2021-06-23T09:24:49.333" v="0" actId="47"/>
        <pc:sldMkLst>
          <pc:docMk/>
          <pc:sldMk cId="796809303" sldId="266"/>
        </pc:sldMkLst>
      </pc:sldChg>
      <pc:sldChg chg="del">
        <pc:chgData name="Thomas Noordeloos" userId="7c446670-7459-44eb-8c93-60d80c060528" providerId="ADAL" clId="{FC0C5EF0-A2C4-4156-B164-CF2581D61D76}" dt="2021-06-23T09:24:49.333" v="0" actId="47"/>
        <pc:sldMkLst>
          <pc:docMk/>
          <pc:sldMk cId="3419664285" sldId="267"/>
        </pc:sldMkLst>
      </pc:sldChg>
      <pc:sldChg chg="del">
        <pc:chgData name="Thomas Noordeloos" userId="7c446670-7459-44eb-8c93-60d80c060528" providerId="ADAL" clId="{FC0C5EF0-A2C4-4156-B164-CF2581D61D76}" dt="2021-06-23T09:24:49.333" v="0" actId="47"/>
        <pc:sldMkLst>
          <pc:docMk/>
          <pc:sldMk cId="1968767850" sldId="269"/>
        </pc:sldMkLst>
      </pc:sldChg>
      <pc:sldChg chg="del">
        <pc:chgData name="Thomas Noordeloos" userId="7c446670-7459-44eb-8c93-60d80c060528" providerId="ADAL" clId="{FC0C5EF0-A2C4-4156-B164-CF2581D61D76}" dt="2021-06-23T09:24:49.333" v="0" actId="47"/>
        <pc:sldMkLst>
          <pc:docMk/>
          <pc:sldMk cId="1021436946" sldId="270"/>
        </pc:sldMkLst>
      </pc:sldChg>
      <pc:sldChg chg="del">
        <pc:chgData name="Thomas Noordeloos" userId="7c446670-7459-44eb-8c93-60d80c060528" providerId="ADAL" clId="{FC0C5EF0-A2C4-4156-B164-CF2581D61D76}" dt="2021-06-23T09:24:49.333" v="0" actId="47"/>
        <pc:sldMkLst>
          <pc:docMk/>
          <pc:sldMk cId="2549992586" sldId="271"/>
        </pc:sldMkLst>
      </pc:sldChg>
      <pc:sldChg chg="del">
        <pc:chgData name="Thomas Noordeloos" userId="7c446670-7459-44eb-8c93-60d80c060528" providerId="ADAL" clId="{FC0C5EF0-A2C4-4156-B164-CF2581D61D76}" dt="2021-06-23T09:24:49.333" v="0" actId="47"/>
        <pc:sldMkLst>
          <pc:docMk/>
          <pc:sldMk cId="3940207114" sldId="272"/>
        </pc:sldMkLst>
      </pc:sldChg>
      <pc:sldChg chg="del">
        <pc:chgData name="Thomas Noordeloos" userId="7c446670-7459-44eb-8c93-60d80c060528" providerId="ADAL" clId="{FC0C5EF0-A2C4-4156-B164-CF2581D61D76}" dt="2021-06-23T09:27:22.484" v="1" actId="47"/>
        <pc:sldMkLst>
          <pc:docMk/>
          <pc:sldMk cId="2881241976" sldId="273"/>
        </pc:sldMkLst>
      </pc:sldChg>
      <pc:sldChg chg="del">
        <pc:chgData name="Thomas Noordeloos" userId="7c446670-7459-44eb-8c93-60d80c060528" providerId="ADAL" clId="{FC0C5EF0-A2C4-4156-B164-CF2581D61D76}" dt="2021-06-23T09:24:49.333" v="0" actId="47"/>
        <pc:sldMkLst>
          <pc:docMk/>
          <pc:sldMk cId="1252659397" sldId="274"/>
        </pc:sldMkLst>
      </pc:sldChg>
      <pc:sldChg chg="del">
        <pc:chgData name="Thomas Noordeloos" userId="7c446670-7459-44eb-8c93-60d80c060528" providerId="ADAL" clId="{FC0C5EF0-A2C4-4156-B164-CF2581D61D76}" dt="2021-06-23T09:27:22.484" v="1" actId="47"/>
        <pc:sldMkLst>
          <pc:docMk/>
          <pc:sldMk cId="2230838456" sldId="275"/>
        </pc:sldMkLst>
      </pc:sldChg>
      <pc:sldChg chg="addSp delSp modSp mod">
        <pc:chgData name="Thomas Noordeloos" userId="7c446670-7459-44eb-8c93-60d80c060528" providerId="ADAL" clId="{FC0C5EF0-A2C4-4156-B164-CF2581D61D76}" dt="2021-06-23T10:02:04.788" v="385"/>
        <pc:sldMkLst>
          <pc:docMk/>
          <pc:sldMk cId="3263586881" sldId="276"/>
        </pc:sldMkLst>
        <pc:spChg chg="mod">
          <ac:chgData name="Thomas Noordeloos" userId="7c446670-7459-44eb-8c93-60d80c060528" providerId="ADAL" clId="{FC0C5EF0-A2C4-4156-B164-CF2581D61D76}" dt="2021-06-23T10:01:16.212" v="381" actId="14100"/>
          <ac:spMkLst>
            <pc:docMk/>
            <pc:sldMk cId="3263586881" sldId="276"/>
            <ac:spMk id="2" creationId="{00000000-0000-0000-0000-000000000000}"/>
          </ac:spMkLst>
        </pc:spChg>
        <pc:spChg chg="del">
          <ac:chgData name="Thomas Noordeloos" userId="7c446670-7459-44eb-8c93-60d80c060528" providerId="ADAL" clId="{FC0C5EF0-A2C4-4156-B164-CF2581D61D76}" dt="2021-06-23T09:58:23.329" v="291" actId="478"/>
          <ac:spMkLst>
            <pc:docMk/>
            <pc:sldMk cId="3263586881" sldId="276"/>
            <ac:spMk id="6" creationId="{00000000-0000-0000-0000-000000000000}"/>
          </ac:spMkLst>
        </pc:spChg>
        <pc:picChg chg="add del mod">
          <ac:chgData name="Thomas Noordeloos" userId="7c446670-7459-44eb-8c93-60d80c060528" providerId="ADAL" clId="{FC0C5EF0-A2C4-4156-B164-CF2581D61D76}" dt="2021-06-23T10:00:56.624" v="342" actId="478"/>
          <ac:picMkLst>
            <pc:docMk/>
            <pc:sldMk cId="3263586881" sldId="276"/>
            <ac:picMk id="4" creationId="{2DCF426A-9E3A-49C6-B8E3-4B8A037CA2E6}"/>
          </ac:picMkLst>
        </pc:picChg>
        <pc:picChg chg="add mod">
          <ac:chgData name="Thomas Noordeloos" userId="7c446670-7459-44eb-8c93-60d80c060528" providerId="ADAL" clId="{FC0C5EF0-A2C4-4156-B164-CF2581D61D76}" dt="2021-06-23T10:02:04.788" v="385"/>
          <ac:picMkLst>
            <pc:docMk/>
            <pc:sldMk cId="3263586881" sldId="276"/>
            <ac:picMk id="7" creationId="{0BEE7946-2777-47EF-B308-09E5F5A4F568}"/>
          </ac:picMkLst>
        </pc:picChg>
        <pc:picChg chg="add mod">
          <ac:chgData name="Thomas Noordeloos" userId="7c446670-7459-44eb-8c93-60d80c060528" providerId="ADAL" clId="{FC0C5EF0-A2C4-4156-B164-CF2581D61D76}" dt="2021-06-23T10:01:44.955" v="384" actId="1440"/>
          <ac:picMkLst>
            <pc:docMk/>
            <pc:sldMk cId="3263586881" sldId="276"/>
            <ac:picMk id="9" creationId="{5EC64E04-28CF-4D7F-976A-CFF8A1B83819}"/>
          </ac:picMkLst>
        </pc:picChg>
        <pc:picChg chg="del">
          <ac:chgData name="Thomas Noordeloos" userId="7c446670-7459-44eb-8c93-60d80c060528" providerId="ADAL" clId="{FC0C5EF0-A2C4-4156-B164-CF2581D61D76}" dt="2021-06-23T09:58:20.406" v="290" actId="478"/>
          <ac:picMkLst>
            <pc:docMk/>
            <pc:sldMk cId="3263586881" sldId="276"/>
            <ac:picMk id="17410" creationId="{00000000-0000-0000-0000-000000000000}"/>
          </ac:picMkLst>
        </pc:picChg>
      </pc:sldChg>
      <pc:sldChg chg="addSp delSp modSp">
        <pc:chgData name="Thomas Noordeloos" userId="7c446670-7459-44eb-8c93-60d80c060528" providerId="ADAL" clId="{FC0C5EF0-A2C4-4156-B164-CF2581D61D76}" dt="2021-06-23T09:29:04.715" v="6" actId="1076"/>
        <pc:sldMkLst>
          <pc:docMk/>
          <pc:sldMk cId="3010177768" sldId="277"/>
        </pc:sldMkLst>
        <pc:picChg chg="add mod">
          <ac:chgData name="Thomas Noordeloos" userId="7c446670-7459-44eb-8c93-60d80c060528" providerId="ADAL" clId="{FC0C5EF0-A2C4-4156-B164-CF2581D61D76}" dt="2021-06-23T09:29:04.715" v="6" actId="1076"/>
          <ac:picMkLst>
            <pc:docMk/>
            <pc:sldMk cId="3010177768" sldId="277"/>
            <ac:picMk id="1026" creationId="{010DE7DE-6102-4514-A675-778A007C3F35}"/>
          </ac:picMkLst>
        </pc:picChg>
        <pc:picChg chg="del">
          <ac:chgData name="Thomas Noordeloos" userId="7c446670-7459-44eb-8c93-60d80c060528" providerId="ADAL" clId="{FC0C5EF0-A2C4-4156-B164-CF2581D61D76}" dt="2021-06-23T09:28:46.496" v="2" actId="478"/>
          <ac:picMkLst>
            <pc:docMk/>
            <pc:sldMk cId="3010177768" sldId="277"/>
            <ac:picMk id="18434" creationId="{00000000-0000-0000-0000-000000000000}"/>
          </ac:picMkLst>
        </pc:picChg>
      </pc:sldChg>
      <pc:sldChg chg="modSp mod">
        <pc:chgData name="Thomas Noordeloos" userId="7c446670-7459-44eb-8c93-60d80c060528" providerId="ADAL" clId="{FC0C5EF0-A2C4-4156-B164-CF2581D61D76}" dt="2021-06-23T09:51:30.733" v="243" actId="20577"/>
        <pc:sldMkLst>
          <pc:docMk/>
          <pc:sldMk cId="3449468835" sldId="278"/>
        </pc:sldMkLst>
        <pc:spChg chg="mod">
          <ac:chgData name="Thomas Noordeloos" userId="7c446670-7459-44eb-8c93-60d80c060528" providerId="ADAL" clId="{FC0C5EF0-A2C4-4156-B164-CF2581D61D76}" dt="2021-06-23T09:51:30.733" v="243" actId="20577"/>
          <ac:spMkLst>
            <pc:docMk/>
            <pc:sldMk cId="3449468835" sldId="278"/>
            <ac:spMk id="6" creationId="{00000000-0000-0000-0000-000000000000}"/>
          </ac:spMkLst>
        </pc:spChg>
      </pc:sldChg>
      <pc:sldChg chg="addSp delSp modSp mod modNotesTx">
        <pc:chgData name="Thomas Noordeloos" userId="7c446670-7459-44eb-8c93-60d80c060528" providerId="ADAL" clId="{FC0C5EF0-A2C4-4156-B164-CF2581D61D76}" dt="2021-06-23T09:46:17.574" v="55" actId="20577"/>
        <pc:sldMkLst>
          <pc:docMk/>
          <pc:sldMk cId="3225802163" sldId="279"/>
        </pc:sldMkLst>
        <pc:spChg chg="mod">
          <ac:chgData name="Thomas Noordeloos" userId="7c446670-7459-44eb-8c93-60d80c060528" providerId="ADAL" clId="{FC0C5EF0-A2C4-4156-B164-CF2581D61D76}" dt="2021-06-23T09:45:35.584" v="29" actId="20577"/>
          <ac:spMkLst>
            <pc:docMk/>
            <pc:sldMk cId="3225802163" sldId="279"/>
            <ac:spMk id="6" creationId="{00000000-0000-0000-0000-000000000000}"/>
          </ac:spMkLst>
        </pc:spChg>
        <pc:picChg chg="mod">
          <ac:chgData name="Thomas Noordeloos" userId="7c446670-7459-44eb-8c93-60d80c060528" providerId="ADAL" clId="{FC0C5EF0-A2C4-4156-B164-CF2581D61D76}" dt="2021-06-23T09:45:03.476" v="13" actId="1076"/>
          <ac:picMkLst>
            <pc:docMk/>
            <pc:sldMk cId="3225802163" sldId="279"/>
            <ac:picMk id="4" creationId="{00000000-0000-0000-0000-000000000000}"/>
          </ac:picMkLst>
        </pc:picChg>
        <pc:picChg chg="add mod">
          <ac:chgData name="Thomas Noordeloos" userId="7c446670-7459-44eb-8c93-60d80c060528" providerId="ADAL" clId="{FC0C5EF0-A2C4-4156-B164-CF2581D61D76}" dt="2021-06-23T09:45:14.001" v="15" actId="1076"/>
          <ac:picMkLst>
            <pc:docMk/>
            <pc:sldMk cId="3225802163" sldId="279"/>
            <ac:picMk id="2050" creationId="{44CCEDCB-3E1F-42CD-A526-61D830D79340}"/>
          </ac:picMkLst>
        </pc:picChg>
        <pc:picChg chg="del">
          <ac:chgData name="Thomas Noordeloos" userId="7c446670-7459-44eb-8c93-60d80c060528" providerId="ADAL" clId="{FC0C5EF0-A2C4-4156-B164-CF2581D61D76}" dt="2021-06-23T09:44:57.645" v="8" actId="478"/>
          <ac:picMkLst>
            <pc:docMk/>
            <pc:sldMk cId="3225802163" sldId="279"/>
            <ac:picMk id="20484" creationId="{00000000-0000-0000-0000-000000000000}"/>
          </ac:picMkLst>
        </pc:picChg>
      </pc:sldChg>
      <pc:sldChg chg="del">
        <pc:chgData name="Thomas Noordeloos" userId="7c446670-7459-44eb-8c93-60d80c060528" providerId="ADAL" clId="{FC0C5EF0-A2C4-4156-B164-CF2581D61D76}" dt="2021-06-23T09:40:25.783" v="7" actId="47"/>
        <pc:sldMkLst>
          <pc:docMk/>
          <pc:sldMk cId="1469787572" sldId="280"/>
        </pc:sldMkLst>
      </pc:sldChg>
      <pc:sldChg chg="del">
        <pc:chgData name="Thomas Noordeloos" userId="7c446670-7459-44eb-8c93-60d80c060528" providerId="ADAL" clId="{FC0C5EF0-A2C4-4156-B164-CF2581D61D76}" dt="2021-06-23T09:40:25.783" v="7" actId="47"/>
        <pc:sldMkLst>
          <pc:docMk/>
          <pc:sldMk cId="1859304037" sldId="281"/>
        </pc:sldMkLst>
      </pc:sldChg>
      <pc:sldChg chg="del">
        <pc:chgData name="Thomas Noordeloos" userId="7c446670-7459-44eb-8c93-60d80c060528" providerId="ADAL" clId="{FC0C5EF0-A2C4-4156-B164-CF2581D61D76}" dt="2021-06-23T09:40:25.783" v="7" actId="47"/>
        <pc:sldMkLst>
          <pc:docMk/>
          <pc:sldMk cId="3708031415" sldId="282"/>
        </pc:sldMkLst>
      </pc:sldChg>
      <pc:sldChg chg="del">
        <pc:chgData name="Thomas Noordeloos" userId="7c446670-7459-44eb-8c93-60d80c060528" providerId="ADAL" clId="{FC0C5EF0-A2C4-4156-B164-CF2581D61D76}" dt="2021-06-23T09:40:25.783" v="7" actId="47"/>
        <pc:sldMkLst>
          <pc:docMk/>
          <pc:sldMk cId="3921036763" sldId="283"/>
        </pc:sldMkLst>
      </pc:sldChg>
      <pc:sldChg chg="del">
        <pc:chgData name="Thomas Noordeloos" userId="7c446670-7459-44eb-8c93-60d80c060528" providerId="ADAL" clId="{FC0C5EF0-A2C4-4156-B164-CF2581D61D76}" dt="2021-06-23T09:40:25.783" v="7" actId="47"/>
        <pc:sldMkLst>
          <pc:docMk/>
          <pc:sldMk cId="3222719280" sldId="284"/>
        </pc:sldMkLst>
      </pc:sldChg>
      <pc:sldChg chg="del">
        <pc:chgData name="Thomas Noordeloos" userId="7c446670-7459-44eb-8c93-60d80c060528" providerId="ADAL" clId="{FC0C5EF0-A2C4-4156-B164-CF2581D61D76}" dt="2021-06-23T09:40:25.783" v="7" actId="47"/>
        <pc:sldMkLst>
          <pc:docMk/>
          <pc:sldMk cId="2852751634" sldId="285"/>
        </pc:sldMkLst>
      </pc:sldChg>
      <pc:sldChg chg="del">
        <pc:chgData name="Thomas Noordeloos" userId="7c446670-7459-44eb-8c93-60d80c060528" providerId="ADAL" clId="{FC0C5EF0-A2C4-4156-B164-CF2581D61D76}" dt="2021-06-23T09:40:25.783" v="7" actId="47"/>
        <pc:sldMkLst>
          <pc:docMk/>
          <pc:sldMk cId="514806141" sldId="286"/>
        </pc:sldMkLst>
      </pc:sldChg>
      <pc:sldChg chg="del">
        <pc:chgData name="Thomas Noordeloos" userId="7c446670-7459-44eb-8c93-60d80c060528" providerId="ADAL" clId="{FC0C5EF0-A2C4-4156-B164-CF2581D61D76}" dt="2021-06-23T09:40:25.783" v="7" actId="47"/>
        <pc:sldMkLst>
          <pc:docMk/>
          <pc:sldMk cId="3182963808" sldId="287"/>
        </pc:sldMkLst>
      </pc:sldChg>
      <pc:sldChg chg="del">
        <pc:chgData name="Thomas Noordeloos" userId="7c446670-7459-44eb-8c93-60d80c060528" providerId="ADAL" clId="{FC0C5EF0-A2C4-4156-B164-CF2581D61D76}" dt="2021-06-23T09:40:25.783" v="7" actId="47"/>
        <pc:sldMkLst>
          <pc:docMk/>
          <pc:sldMk cId="2582150098" sldId="288"/>
        </pc:sldMkLst>
      </pc:sldChg>
      <pc:sldChg chg="del">
        <pc:chgData name="Thomas Noordeloos" userId="7c446670-7459-44eb-8c93-60d80c060528" providerId="ADAL" clId="{FC0C5EF0-A2C4-4156-B164-CF2581D61D76}" dt="2021-06-23T09:40:25.783" v="7" actId="47"/>
        <pc:sldMkLst>
          <pc:docMk/>
          <pc:sldMk cId="3560091094" sldId="289"/>
        </pc:sldMkLst>
      </pc:sldChg>
      <pc:sldChg chg="del">
        <pc:chgData name="Thomas Noordeloos" userId="7c446670-7459-44eb-8c93-60d80c060528" providerId="ADAL" clId="{FC0C5EF0-A2C4-4156-B164-CF2581D61D76}" dt="2021-06-23T09:40:25.783" v="7" actId="47"/>
        <pc:sldMkLst>
          <pc:docMk/>
          <pc:sldMk cId="677793653" sldId="290"/>
        </pc:sldMkLst>
      </pc:sldChg>
      <pc:sldChg chg="del">
        <pc:chgData name="Thomas Noordeloos" userId="7c446670-7459-44eb-8c93-60d80c060528" providerId="ADAL" clId="{FC0C5EF0-A2C4-4156-B164-CF2581D61D76}" dt="2021-06-23T09:40:25.783" v="7" actId="47"/>
        <pc:sldMkLst>
          <pc:docMk/>
          <pc:sldMk cId="2558975623" sldId="291"/>
        </pc:sldMkLst>
      </pc:sldChg>
      <pc:sldChg chg="del">
        <pc:chgData name="Thomas Noordeloos" userId="7c446670-7459-44eb-8c93-60d80c060528" providerId="ADAL" clId="{FC0C5EF0-A2C4-4156-B164-CF2581D61D76}" dt="2021-06-23T09:40:25.783" v="7" actId="47"/>
        <pc:sldMkLst>
          <pc:docMk/>
          <pc:sldMk cId="3461098697" sldId="292"/>
        </pc:sldMkLst>
      </pc:sldChg>
      <pc:sldChg chg="del">
        <pc:chgData name="Thomas Noordeloos" userId="7c446670-7459-44eb-8c93-60d80c060528" providerId="ADAL" clId="{FC0C5EF0-A2C4-4156-B164-CF2581D61D76}" dt="2021-06-23T09:40:25.783" v="7" actId="47"/>
        <pc:sldMkLst>
          <pc:docMk/>
          <pc:sldMk cId="2372480693" sldId="293"/>
        </pc:sldMkLst>
      </pc:sldChg>
      <pc:sldChg chg="del">
        <pc:chgData name="Thomas Noordeloos" userId="7c446670-7459-44eb-8c93-60d80c060528" providerId="ADAL" clId="{FC0C5EF0-A2C4-4156-B164-CF2581D61D76}" dt="2021-06-23T09:40:25.783" v="7" actId="47"/>
        <pc:sldMkLst>
          <pc:docMk/>
          <pc:sldMk cId="1283390619" sldId="294"/>
        </pc:sldMkLst>
      </pc:sldChg>
      <pc:sldChg chg="modSp add mod">
        <pc:chgData name="Thomas Noordeloos" userId="7c446670-7459-44eb-8c93-60d80c060528" providerId="ADAL" clId="{FC0C5EF0-A2C4-4156-B164-CF2581D61D76}" dt="2021-06-23T09:56:42.440" v="288" actId="20577"/>
        <pc:sldMkLst>
          <pc:docMk/>
          <pc:sldMk cId="341418734" sldId="317"/>
        </pc:sldMkLst>
        <pc:spChg chg="mod">
          <ac:chgData name="Thomas Noordeloos" userId="7c446670-7459-44eb-8c93-60d80c060528" providerId="ADAL" clId="{FC0C5EF0-A2C4-4156-B164-CF2581D61D76}" dt="2021-06-23T09:56:42.440" v="288" actId="20577"/>
          <ac:spMkLst>
            <pc:docMk/>
            <pc:sldMk cId="341418734" sldId="317"/>
            <ac:spMk id="3" creationId="{00000000-0000-0000-0000-000000000000}"/>
          </ac:spMkLst>
        </pc:spChg>
      </pc:sldChg>
      <pc:sldChg chg="add">
        <pc:chgData name="Thomas Noordeloos" userId="7c446670-7459-44eb-8c93-60d80c060528" providerId="ADAL" clId="{FC0C5EF0-A2C4-4156-B164-CF2581D61D76}" dt="2021-06-23T09:58:15.942" v="289" actId="2890"/>
        <pc:sldMkLst>
          <pc:docMk/>
          <pc:sldMk cId="136278806" sldId="318"/>
        </pc:sldMkLst>
      </pc:sldChg>
      <pc:sldChg chg="addSp delSp modSp add mod">
        <pc:chgData name="Thomas Noordeloos" userId="7c446670-7459-44eb-8c93-60d80c060528" providerId="ADAL" clId="{FC0C5EF0-A2C4-4156-B164-CF2581D61D76}" dt="2021-06-23T10:09:28.109" v="745" actId="20577"/>
        <pc:sldMkLst>
          <pc:docMk/>
          <pc:sldMk cId="2634242878" sldId="319"/>
        </pc:sldMkLst>
        <pc:spChg chg="mod">
          <ac:chgData name="Thomas Noordeloos" userId="7c446670-7459-44eb-8c93-60d80c060528" providerId="ADAL" clId="{FC0C5EF0-A2C4-4156-B164-CF2581D61D76}" dt="2021-06-23T10:04:07.765" v="394" actId="20577"/>
          <ac:spMkLst>
            <pc:docMk/>
            <pc:sldMk cId="2634242878" sldId="319"/>
            <ac:spMk id="2" creationId="{00000000-0000-0000-0000-000000000000}"/>
          </ac:spMkLst>
        </pc:spChg>
        <pc:spChg chg="add del mod">
          <ac:chgData name="Thomas Noordeloos" userId="7c446670-7459-44eb-8c93-60d80c060528" providerId="ADAL" clId="{FC0C5EF0-A2C4-4156-B164-CF2581D61D76}" dt="2021-06-23T10:09:28.109" v="745" actId="20577"/>
          <ac:spMkLst>
            <pc:docMk/>
            <pc:sldMk cId="2634242878" sldId="319"/>
            <ac:spMk id="6" creationId="{00000000-0000-0000-0000-000000000000}"/>
          </ac:spMkLst>
        </pc:spChg>
        <pc:picChg chg="add del">
          <ac:chgData name="Thomas Noordeloos" userId="7c446670-7459-44eb-8c93-60d80c060528" providerId="ADAL" clId="{FC0C5EF0-A2C4-4156-B164-CF2581D61D76}" dt="2021-06-23T10:04:47.852" v="436" actId="478"/>
          <ac:picMkLst>
            <pc:docMk/>
            <pc:sldMk cId="2634242878" sldId="319"/>
            <ac:picMk id="4" creationId="{00000000-0000-0000-0000-000000000000}"/>
          </ac:picMkLst>
        </pc:picChg>
        <pc:picChg chg="add del">
          <ac:chgData name="Thomas Noordeloos" userId="7c446670-7459-44eb-8c93-60d80c060528" providerId="ADAL" clId="{FC0C5EF0-A2C4-4156-B164-CF2581D61D76}" dt="2021-06-23T10:04:47.050" v="435" actId="478"/>
          <ac:picMkLst>
            <pc:docMk/>
            <pc:sldMk cId="2634242878" sldId="319"/>
            <ac:picMk id="2050" creationId="{44CCEDCB-3E1F-42CD-A526-61D830D79340}"/>
          </ac:picMkLst>
        </pc:picChg>
        <pc:picChg chg="add del">
          <ac:chgData name="Thomas Noordeloos" userId="7c446670-7459-44eb-8c93-60d80c060528" providerId="ADAL" clId="{FC0C5EF0-A2C4-4156-B164-CF2581D61D76}" dt="2021-06-23T10:04:46.549" v="434" actId="478"/>
          <ac:picMkLst>
            <pc:docMk/>
            <pc:sldMk cId="2634242878" sldId="319"/>
            <ac:picMk id="20482"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FD2973-7A98-44E4-8488-CC6CDEAC8F84}" type="datetimeFigureOut">
              <a:rPr lang="nl-NL" smtClean="0"/>
              <a:t>25-6-2021</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65A8D6-0C98-46F5-B9EC-E9C08C6C45F2}" type="slidenum">
              <a:rPr lang="nl-NL" smtClean="0"/>
              <a:t>‹nr.›</a:t>
            </a:fld>
            <a:endParaRPr lang="nl-NL"/>
          </a:p>
        </p:txBody>
      </p:sp>
    </p:spTree>
    <p:extLst>
      <p:ext uri="{BB962C8B-B14F-4D97-AF65-F5344CB8AC3E}">
        <p14:creationId xmlns:p14="http://schemas.microsoft.com/office/powerpoint/2010/main" val="4252846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C65EB2-5A9D-4DBC-94E9-D7DD920CC178}" type="datetimeFigureOut">
              <a:rPr lang="nl-NL" smtClean="0"/>
              <a:t>25-6-2021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6E51F-0436-4570-B066-9CA3A3AA8F18}" type="slidenum">
              <a:rPr lang="nl-NL" smtClean="0"/>
              <a:t>‹nr.›</a:t>
            </a:fld>
            <a:endParaRPr lang="nl-NL"/>
          </a:p>
        </p:txBody>
      </p:sp>
    </p:spTree>
    <p:extLst>
      <p:ext uri="{BB962C8B-B14F-4D97-AF65-F5344CB8AC3E}">
        <p14:creationId xmlns:p14="http://schemas.microsoft.com/office/powerpoint/2010/main" val="606570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i="1" dirty="0"/>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3</a:t>
            </a:fld>
            <a:endParaRPr lang="nl-NL"/>
          </a:p>
        </p:txBody>
      </p:sp>
    </p:spTree>
    <p:extLst>
      <p:ext uri="{BB962C8B-B14F-4D97-AF65-F5344CB8AC3E}">
        <p14:creationId xmlns:p14="http://schemas.microsoft.com/office/powerpoint/2010/main" val="302559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Kapitaal: </a:t>
            </a:r>
            <a:r>
              <a:rPr lang="nl-NL" i="0" dirty="0"/>
              <a:t>Kapitaal is één van de drie productiefactoren in de economie. Met kapitaal wordt in de meeste gevallen een geldsom bedoeld. Het kapitaal van een bedrijf is het totaal van alle kapitaalgoederen waarover dat bedrijf beschikt. Kapitaalgoederen worden ook wel productiegoederen bedoeld.</a:t>
            </a:r>
          </a:p>
          <a:p>
            <a:endParaRPr lang="nl-NL" i="0" dirty="0"/>
          </a:p>
          <a:p>
            <a:r>
              <a:rPr lang="nl-NL" i="1" dirty="0"/>
              <a:t>Financiering</a:t>
            </a:r>
            <a:r>
              <a:rPr lang="nl-NL" i="0"/>
              <a:t>: Het voorzien </a:t>
            </a:r>
            <a:r>
              <a:rPr lang="nl-NL" i="0" dirty="0"/>
              <a:t>van benodigde geldmiddelen.</a:t>
            </a:r>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4</a:t>
            </a:fld>
            <a:endParaRPr lang="nl-NL"/>
          </a:p>
        </p:txBody>
      </p:sp>
    </p:spTree>
    <p:extLst>
      <p:ext uri="{BB962C8B-B14F-4D97-AF65-F5344CB8AC3E}">
        <p14:creationId xmlns:p14="http://schemas.microsoft.com/office/powerpoint/2010/main" val="2260671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i="1" dirty="0"/>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5</a:t>
            </a:fld>
            <a:endParaRPr lang="nl-NL"/>
          </a:p>
        </p:txBody>
      </p:sp>
    </p:spTree>
    <p:extLst>
      <p:ext uri="{BB962C8B-B14F-4D97-AF65-F5344CB8AC3E}">
        <p14:creationId xmlns:p14="http://schemas.microsoft.com/office/powerpoint/2010/main" val="762551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Banken: </a:t>
            </a:r>
            <a:r>
              <a:rPr lang="nl-NL" i="0" dirty="0"/>
              <a:t>Leningen</a:t>
            </a:r>
            <a:endParaRPr lang="nl-NL" i="1" dirty="0"/>
          </a:p>
          <a:p>
            <a:endParaRPr lang="nl-NL" i="1" dirty="0"/>
          </a:p>
          <a:p>
            <a:r>
              <a:rPr lang="nl-NL" i="1" dirty="0"/>
              <a:t>Investeringsmaatschappijen: </a:t>
            </a:r>
            <a:r>
              <a:rPr lang="nl-NL" b="0" i="0" dirty="0">
                <a:solidFill>
                  <a:srgbClr val="1A1A1A"/>
                </a:solidFill>
                <a:effectLst/>
                <a:latin typeface="Source Sans Pro" panose="020B0503030403020204" pitchFamily="34" charset="0"/>
              </a:rPr>
              <a:t>Verstrekken van </a:t>
            </a:r>
            <a:r>
              <a:rPr lang="nl-NL" b="1" i="0" dirty="0">
                <a:solidFill>
                  <a:srgbClr val="1A1A1A"/>
                </a:solidFill>
                <a:effectLst/>
                <a:latin typeface="Source Sans Pro" panose="020B0503030403020204" pitchFamily="34" charset="0"/>
              </a:rPr>
              <a:t>risico kapitaal in de vorm van eigen vermogen</a:t>
            </a:r>
            <a:r>
              <a:rPr lang="nl-NL" b="0" i="0" dirty="0">
                <a:solidFill>
                  <a:srgbClr val="1A1A1A"/>
                </a:solidFill>
                <a:effectLst/>
                <a:latin typeface="Source Sans Pro" panose="020B0503030403020204" pitchFamily="34" charset="0"/>
              </a:rPr>
              <a:t>, waarbij het risico dragend is in de onderneming. Meet voor grote bedrijven, </a:t>
            </a:r>
            <a:r>
              <a:rPr lang="nl-NL" b="0" i="0" dirty="0">
                <a:solidFill>
                  <a:srgbClr val="262626"/>
                </a:solidFill>
                <a:effectLst/>
                <a:latin typeface="PT Serif"/>
              </a:rPr>
              <a:t>als investeringsmaatschappij probeert men </a:t>
            </a:r>
            <a:r>
              <a:rPr lang="nl-NL" b="1" i="0" dirty="0">
                <a:solidFill>
                  <a:srgbClr val="262626"/>
                </a:solidFill>
                <a:effectLst/>
                <a:latin typeface="PT Serif"/>
              </a:rPr>
              <a:t>een zo hoog mogelijke ROI te behalen</a:t>
            </a:r>
            <a:r>
              <a:rPr lang="nl-NL" b="0" i="0" dirty="0">
                <a:solidFill>
                  <a:srgbClr val="262626"/>
                </a:solidFill>
                <a:effectLst/>
                <a:latin typeface="PT Serif"/>
              </a:rPr>
              <a:t>, oftewel return on investment</a:t>
            </a:r>
            <a:r>
              <a:rPr lang="nl-NL" b="0" i="0" dirty="0">
                <a:solidFill>
                  <a:srgbClr val="1A1A1A"/>
                </a:solidFill>
                <a:effectLst/>
                <a:latin typeface="Source Sans Pro" panose="020B0503030403020204" pitchFamily="34" charset="0"/>
              </a:rPr>
              <a:t>. Een investeringsmaatschappij </a:t>
            </a:r>
            <a:r>
              <a:rPr lang="nl-NL" b="1" i="0" dirty="0">
                <a:solidFill>
                  <a:srgbClr val="1A1A1A"/>
                </a:solidFill>
                <a:effectLst/>
                <a:latin typeface="Source Sans Pro" panose="020B0503030403020204" pitchFamily="34" charset="0"/>
              </a:rPr>
              <a:t>gebruikt het geld van haar investeerders </a:t>
            </a:r>
            <a:r>
              <a:rPr lang="nl-NL" b="0" i="0" dirty="0">
                <a:solidFill>
                  <a:srgbClr val="1A1A1A"/>
                </a:solidFill>
                <a:effectLst/>
                <a:latin typeface="Source Sans Pro" panose="020B0503030403020204" pitchFamily="34" charset="0"/>
              </a:rPr>
              <a:t>om zelf opnieuw te investeren</a:t>
            </a:r>
            <a:endParaRPr lang="nl-NL" i="1" dirty="0"/>
          </a:p>
          <a:p>
            <a:endParaRPr lang="nl-NL" i="1" dirty="0"/>
          </a:p>
          <a:p>
            <a:r>
              <a:rPr lang="nl-NL" i="1" dirty="0"/>
              <a:t>Participatiemaatschappijen: </a:t>
            </a:r>
            <a:r>
              <a:rPr lang="nl-NL" b="0" i="0" dirty="0">
                <a:solidFill>
                  <a:srgbClr val="1A1A1A"/>
                </a:solidFill>
                <a:effectLst/>
                <a:latin typeface="Source Sans Pro" panose="020B0503030403020204" pitchFamily="34" charset="0"/>
              </a:rPr>
              <a:t>Actieve aandeelhouder die tijdelijke (3-7 jaar) aandelen in een bedrijf met een </a:t>
            </a:r>
            <a:r>
              <a:rPr lang="nl-NL" b="1" i="0" dirty="0">
                <a:solidFill>
                  <a:srgbClr val="1A1A1A"/>
                </a:solidFill>
                <a:effectLst/>
                <a:latin typeface="Source Sans Pro" panose="020B0503030403020204" pitchFamily="34" charset="0"/>
              </a:rPr>
              <a:t>hoger risico profiel koopt</a:t>
            </a:r>
            <a:r>
              <a:rPr lang="nl-NL" b="0" i="0" dirty="0">
                <a:solidFill>
                  <a:srgbClr val="1A1A1A"/>
                </a:solidFill>
                <a:effectLst/>
                <a:latin typeface="Source Sans Pro" panose="020B0503030403020204" pitchFamily="34" charset="0"/>
              </a:rPr>
              <a:t>. Overwegend interessant in de </a:t>
            </a:r>
            <a:r>
              <a:rPr lang="nl-NL" b="1" i="0" dirty="0">
                <a:solidFill>
                  <a:srgbClr val="1A1A1A"/>
                </a:solidFill>
                <a:effectLst/>
                <a:latin typeface="Source Sans Pro" panose="020B0503030403020204" pitchFamily="34" charset="0"/>
              </a:rPr>
              <a:t>grotere investeringen </a:t>
            </a:r>
            <a:r>
              <a:rPr lang="nl-NL" b="0" i="0" dirty="0">
                <a:solidFill>
                  <a:srgbClr val="1A1A1A"/>
                </a:solidFill>
                <a:effectLst/>
                <a:latin typeface="Source Sans Pro" panose="020B0503030403020204" pitchFamily="34" charset="0"/>
              </a:rPr>
              <a:t>en daardoor minder interessant in kleine ondernemers en </a:t>
            </a:r>
            <a:r>
              <a:rPr lang="nl-NL" b="0" i="0" dirty="0" err="1">
                <a:solidFill>
                  <a:srgbClr val="1A1A1A"/>
                </a:solidFill>
                <a:effectLst/>
                <a:latin typeface="Source Sans Pro" panose="020B0503030403020204" pitchFamily="34" charset="0"/>
              </a:rPr>
              <a:t>start-ups</a:t>
            </a:r>
            <a:r>
              <a:rPr lang="nl-NL" b="0" i="0" dirty="0">
                <a:solidFill>
                  <a:srgbClr val="1A1A1A"/>
                </a:solidFill>
                <a:effectLst/>
                <a:latin typeface="Source Sans Pro" panose="020B0503030403020204" pitchFamily="34" charset="0"/>
              </a:rPr>
              <a:t>, snelle groeiers of innovatieve bedrijfjes. Door medezeggenschap kan een participatiemaatschappij </a:t>
            </a:r>
            <a:r>
              <a:rPr lang="nl-NL" b="1" i="0" dirty="0">
                <a:solidFill>
                  <a:srgbClr val="1A1A1A"/>
                </a:solidFill>
                <a:effectLst/>
                <a:latin typeface="Source Sans Pro" panose="020B0503030403020204" pitchFamily="34" charset="0"/>
              </a:rPr>
              <a:t>een actieve bijdrage leveren aan het bedrijf. Financiering en KENNIS.</a:t>
            </a:r>
            <a:endParaRPr lang="nl-NL" b="1" i="1" dirty="0"/>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6</a:t>
            </a:fld>
            <a:endParaRPr lang="nl-NL"/>
          </a:p>
        </p:txBody>
      </p:sp>
    </p:spTree>
    <p:extLst>
      <p:ext uri="{BB962C8B-B14F-4D97-AF65-F5344CB8AC3E}">
        <p14:creationId xmlns:p14="http://schemas.microsoft.com/office/powerpoint/2010/main" val="2694858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i="1" dirty="0"/>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7</a:t>
            </a:fld>
            <a:endParaRPr lang="nl-NL"/>
          </a:p>
        </p:txBody>
      </p:sp>
    </p:spTree>
    <p:extLst>
      <p:ext uri="{BB962C8B-B14F-4D97-AF65-F5344CB8AC3E}">
        <p14:creationId xmlns:p14="http://schemas.microsoft.com/office/powerpoint/2010/main" val="3374665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Subsidies: </a:t>
            </a:r>
            <a:r>
              <a:rPr lang="nl-NL" i="0" dirty="0"/>
              <a:t>Subsidie is een tijdelijke </a:t>
            </a:r>
            <a:r>
              <a:rPr lang="nl-NL" b="1" i="0" dirty="0"/>
              <a:t>bijdrage van de overheid of een niet-commerciële organisatie </a:t>
            </a:r>
            <a:r>
              <a:rPr lang="nl-NL" i="0" dirty="0"/>
              <a:t>ten behoeve van het starten van een activiteit waarvan </a:t>
            </a:r>
            <a:r>
              <a:rPr lang="nl-NL" b="1" i="0" dirty="0"/>
              <a:t>het economische belang niet direct voor de hand ligt</a:t>
            </a:r>
            <a:r>
              <a:rPr lang="nl-NL" i="0" dirty="0"/>
              <a:t>. Als het economisch belang van een te starten activiteit wel voor de hand ligt, spreekt men meestal van investering</a:t>
            </a:r>
          </a:p>
          <a:p>
            <a:endParaRPr lang="nl-NL" i="0" dirty="0"/>
          </a:p>
          <a:p>
            <a:r>
              <a:rPr lang="nl-NL" i="1" dirty="0"/>
              <a:t>Fondsen: </a:t>
            </a:r>
            <a:r>
              <a:rPr lang="nl-NL" i="0" dirty="0"/>
              <a:t>Een fonds is een groepering van bijvoorbeeld </a:t>
            </a:r>
            <a:r>
              <a:rPr lang="nl-NL" b="1" i="0" dirty="0"/>
              <a:t>aandelen of obligaties van verschillende ondernemingen</a:t>
            </a:r>
            <a:r>
              <a:rPr lang="nl-NL" i="0" dirty="0"/>
              <a:t>. Wanneer in een fonds belegd wordt, is de inleg feitelijk verspreid over al deze ondernemingen. Er zijn verschillende soorten fondsen, welke in principe uit aandelen of andere obligaties kunnen bestaan. </a:t>
            </a:r>
            <a:r>
              <a:rPr lang="nl-NL" b="1" i="0" dirty="0"/>
              <a:t>Het fonds is een stichting</a:t>
            </a:r>
            <a:r>
              <a:rPr lang="nl-NL" i="0" dirty="0"/>
              <a:t>.</a:t>
            </a:r>
          </a:p>
          <a:p>
            <a:endParaRPr lang="nl-NL" i="0" dirty="0"/>
          </a:p>
          <a:p>
            <a:r>
              <a:rPr lang="nl-NL" i="1" dirty="0"/>
              <a:t>Microfinanciering:</a:t>
            </a:r>
            <a:r>
              <a:rPr lang="nl-NL" i="0" dirty="0"/>
              <a:t> Microfinanciering is de verzamelnaam voor financiële diensten met </a:t>
            </a:r>
            <a:r>
              <a:rPr lang="nl-NL" b="1" i="0" dirty="0"/>
              <a:t>zeer kleine bedragen</a:t>
            </a:r>
            <a:r>
              <a:rPr lang="nl-NL" i="0" dirty="0"/>
              <a:t>. Men gebruikt het krediet </a:t>
            </a:r>
            <a:r>
              <a:rPr lang="nl-NL" b="1" i="0" dirty="0"/>
              <a:t>voor de start van een onderneming of voor investeringen in de uitbreiding van een onderneming</a:t>
            </a:r>
            <a:r>
              <a:rPr lang="nl-NL" i="0" dirty="0"/>
              <a:t>. Microfinanciering in Nederland is een krediet van </a:t>
            </a:r>
            <a:r>
              <a:rPr lang="nl-NL" b="1" i="0" dirty="0"/>
              <a:t>maximaal 50.000</a:t>
            </a:r>
            <a:r>
              <a:rPr lang="nl-NL" i="0" dirty="0"/>
              <a:t>.</a:t>
            </a:r>
          </a:p>
          <a:p>
            <a:endParaRPr lang="nl-NL" i="0" dirty="0"/>
          </a:p>
          <a:p>
            <a:r>
              <a:rPr lang="nl-NL" i="0" dirty="0"/>
              <a:t>Subsidies</a:t>
            </a:r>
            <a:r>
              <a:rPr lang="nl-NL" i="0" baseline="0" dirty="0"/>
              <a:t> gemeente Tilburg: </a:t>
            </a:r>
            <a:r>
              <a:rPr lang="nl-NL" i="1" dirty="0"/>
              <a:t>https://www.tilburg.nl/inwoners/subsidies/ </a:t>
            </a:r>
          </a:p>
          <a:p>
            <a:r>
              <a:rPr lang="nl-NL" i="0" dirty="0"/>
              <a:t>Stichting Doen: </a:t>
            </a:r>
            <a:r>
              <a:rPr lang="nl-NL" i="1" dirty="0"/>
              <a:t>https://www.doen.nl/ </a:t>
            </a:r>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8</a:t>
            </a:fld>
            <a:endParaRPr lang="nl-NL"/>
          </a:p>
        </p:txBody>
      </p:sp>
    </p:spTree>
    <p:extLst>
      <p:ext uri="{BB962C8B-B14F-4D97-AF65-F5344CB8AC3E}">
        <p14:creationId xmlns:p14="http://schemas.microsoft.com/office/powerpoint/2010/main" val="3481844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0" dirty="0"/>
              <a:t>Subsidies</a:t>
            </a:r>
            <a:r>
              <a:rPr lang="nl-NL" i="0" baseline="0" dirty="0"/>
              <a:t> gemeente Tilburg: </a:t>
            </a:r>
            <a:r>
              <a:rPr lang="nl-NL" i="1" dirty="0"/>
              <a:t>https://www.tilburg.nl/inwoners/subsidies/ </a:t>
            </a:r>
          </a:p>
          <a:p>
            <a:r>
              <a:rPr lang="nl-NL" i="0" dirty="0"/>
              <a:t>Stichting Doen: </a:t>
            </a:r>
            <a:r>
              <a:rPr lang="nl-NL" i="1" dirty="0"/>
              <a:t>https://www.doen.nl/ </a:t>
            </a:r>
          </a:p>
        </p:txBody>
      </p:sp>
      <p:sp>
        <p:nvSpPr>
          <p:cNvPr id="4" name="Tijdelijke aanduiding voor dianummer 3"/>
          <p:cNvSpPr>
            <a:spLocks noGrp="1"/>
          </p:cNvSpPr>
          <p:nvPr>
            <p:ph type="sldNum" sz="quarter" idx="10"/>
          </p:nvPr>
        </p:nvSpPr>
        <p:spPr/>
        <p:txBody>
          <a:bodyPr/>
          <a:lstStyle/>
          <a:p>
            <a:fld id="{8066E51F-0436-4570-B066-9CA3A3AA8F18}" type="slidenum">
              <a:rPr lang="nl-NL" smtClean="0"/>
              <a:t>9</a:t>
            </a:fld>
            <a:endParaRPr lang="nl-NL"/>
          </a:p>
        </p:txBody>
      </p:sp>
    </p:spTree>
    <p:extLst>
      <p:ext uri="{BB962C8B-B14F-4D97-AF65-F5344CB8AC3E}">
        <p14:creationId xmlns:p14="http://schemas.microsoft.com/office/powerpoint/2010/main" val="1267988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7869160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215795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58313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69868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Tree>
    <p:extLst>
      <p:ext uri="{BB962C8B-B14F-4D97-AF65-F5344CB8AC3E}">
        <p14:creationId xmlns:p14="http://schemas.microsoft.com/office/powerpoint/2010/main" val="364267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01374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86044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72589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12228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29092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83050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‹nr.›</a:t>
            </a:fld>
            <a:endParaRPr lang="nl-NL"/>
          </a:p>
        </p:txBody>
      </p:sp>
      <p:pic>
        <p:nvPicPr>
          <p:cNvPr id="1031" name="Afbeelding 6"/>
          <p:cNvPicPr>
            <a:picLocks noChangeAspect="1"/>
          </p:cNvPicPr>
          <p:nvPr/>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16" cstate="print">
            <a:extLst>
              <a:ext uri="{BEBA8EAE-BF5A-486C-A8C5-ECC9F3942E4B}">
                <a14:imgProps xmlns:a14="http://schemas.microsoft.com/office/drawing/2010/main">
                  <a14:imgLayer r:embed="rId17">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6723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hyperlink" Target="http://www.tilburg.nl/inwoners/subsidi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dirty="0">
                <a:solidFill>
                  <a:srgbClr val="0070C0"/>
                </a:solidFill>
              </a:rPr>
              <a:t>Ontwerp</a:t>
            </a:r>
            <a:endParaRPr lang="nl-NL" dirty="0"/>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736252"/>
            <a:ext cx="2562138" cy="2032801"/>
          </a:xfrm>
        </p:spPr>
        <p:txBody>
          <a:bodyPr/>
          <a:lstStyle/>
          <a:p>
            <a:pPr marL="0" indent="0">
              <a:buNone/>
            </a:pPr>
            <a:r>
              <a:rPr lang="nl-NL" sz="1400" b="1" dirty="0"/>
              <a:t>IBS Thema</a:t>
            </a:r>
          </a:p>
          <a:p>
            <a:pPr>
              <a:buFont typeface="Wingdings" panose="05000000000000000000" pitchFamily="2" charset="2"/>
              <a:buChar char="q"/>
            </a:pPr>
            <a:r>
              <a:rPr lang="nl-NL" sz="1400" dirty="0">
                <a:solidFill>
                  <a:schemeClr val="bg1">
                    <a:lumMod val="85000"/>
                  </a:schemeClr>
                </a:solidFill>
              </a:rPr>
              <a:t> Inventarisatie plangebied</a:t>
            </a:r>
          </a:p>
          <a:p>
            <a:pPr>
              <a:buFont typeface="Wingdings" panose="05000000000000000000" pitchFamily="2" charset="2"/>
              <a:buChar char="q"/>
            </a:pPr>
            <a:r>
              <a:rPr lang="nl-NL" sz="1400" dirty="0">
                <a:solidFill>
                  <a:schemeClr val="bg1">
                    <a:lumMod val="85000"/>
                  </a:schemeClr>
                </a:solidFill>
              </a:rPr>
              <a:t> Marktonderzoek</a:t>
            </a:r>
          </a:p>
          <a:p>
            <a:pPr>
              <a:buFont typeface="Wingdings" panose="05000000000000000000" pitchFamily="2" charset="2"/>
              <a:buChar char="ü"/>
            </a:pPr>
            <a:r>
              <a:rPr lang="nl-NL" sz="1400" b="1" dirty="0">
                <a:solidFill>
                  <a:srgbClr val="0070C0"/>
                </a:solidFill>
              </a:rPr>
              <a:t> Ontwerp</a:t>
            </a:r>
          </a:p>
          <a:p>
            <a:pPr>
              <a:buFont typeface="Wingdings" panose="05000000000000000000" pitchFamily="2" charset="2"/>
              <a:buChar char="q"/>
            </a:pPr>
            <a:r>
              <a:rPr lang="nl-NL" sz="1400" dirty="0">
                <a:solidFill>
                  <a:schemeClr val="bg1">
                    <a:lumMod val="85000"/>
                  </a:schemeClr>
                </a:solidFill>
              </a:rPr>
              <a:t> Natuur in de stad</a:t>
            </a:r>
          </a:p>
          <a:p>
            <a:pPr>
              <a:buFont typeface="Wingdings" panose="05000000000000000000" pitchFamily="2" charset="2"/>
              <a:buChar char="q"/>
            </a:pPr>
            <a:r>
              <a:rPr lang="nl-NL" sz="1400" dirty="0">
                <a:solidFill>
                  <a:schemeClr val="bg1">
                    <a:lumMod val="85000"/>
                  </a:schemeClr>
                </a:solidFill>
              </a:rPr>
              <a:t> Samenwerken</a:t>
            </a: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915404" y="1727561"/>
            <a:ext cx="5055764"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2000" b="1" dirty="0"/>
              <a:t>Begrippen</a:t>
            </a:r>
          </a:p>
          <a:p>
            <a:pPr>
              <a:buFont typeface="Wingdings" panose="05000000000000000000" pitchFamily="2" charset="2"/>
              <a:buChar char="ü"/>
            </a:pPr>
            <a:r>
              <a:rPr lang="nl-NL" sz="2000" dirty="0"/>
              <a:t> Financieringsvormen</a:t>
            </a:r>
          </a:p>
          <a:p>
            <a:pPr>
              <a:buFont typeface="Wingdings" panose="05000000000000000000" pitchFamily="2" charset="2"/>
              <a:buChar char="ü"/>
            </a:pPr>
            <a:r>
              <a:rPr lang="nl-NL" sz="2000" dirty="0"/>
              <a:t> Formele kapitaal verstrekkers </a:t>
            </a:r>
          </a:p>
          <a:p>
            <a:pPr>
              <a:buFont typeface="Wingdings" panose="05000000000000000000" pitchFamily="2" charset="2"/>
              <a:buChar char="ü"/>
            </a:pPr>
            <a:r>
              <a:rPr lang="nl-NL" sz="2000" dirty="0"/>
              <a:t> Informele kapitaal verstrekkers</a:t>
            </a:r>
          </a:p>
          <a:p>
            <a:pPr>
              <a:buFont typeface="Wingdings" panose="05000000000000000000" pitchFamily="2" charset="2"/>
              <a:buChar char="ü"/>
            </a:pPr>
            <a:r>
              <a:rPr lang="nl-NL" sz="2000" dirty="0"/>
              <a:t> Overige kapitaal verstrekkers </a:t>
            </a:r>
          </a:p>
          <a:p>
            <a:pPr marL="0" indent="0">
              <a:buNone/>
            </a:pPr>
            <a:r>
              <a:rPr lang="nl-NL" sz="2000" dirty="0"/>
              <a:t> </a:t>
            </a: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endParaRPr lang="nl-NL" sz="1400" dirty="0"/>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extLst>
              <p:ext uri="{D42A27DB-BD31-4B8C-83A1-F6EECF244321}">
                <p14:modId xmlns:p14="http://schemas.microsoft.com/office/powerpoint/2010/main" val="1452798366"/>
              </p:ext>
            </p:extLst>
          </p:nvPr>
        </p:nvGraphicFramePr>
        <p:xfrm>
          <a:off x="2177583" y="5714290"/>
          <a:ext cx="7459328" cy="370840"/>
        </p:xfrm>
        <a:graphic>
          <a:graphicData uri="http://schemas.openxmlformats.org/drawingml/2006/table">
            <a:tbl>
              <a:tblPr firstRow="1" bandRow="1">
                <a:tableStyleId>{69CF1AB2-1976-4502-BF36-3FF5EA218861}</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370840">
                <a:tc>
                  <a:txBody>
                    <a:bodyPr/>
                    <a:lstStyle/>
                    <a:p>
                      <a:pPr algn="ctr"/>
                      <a:r>
                        <a:rPr lang="nl-NL" sz="1200" dirty="0">
                          <a:solidFill>
                            <a:schemeClr val="bg1">
                              <a:lumMod val="85000"/>
                            </a:schemeClr>
                          </a:solidFill>
                        </a:rPr>
                        <a:t>Week 1</a:t>
                      </a:r>
                    </a:p>
                  </a:txBody>
                  <a:tcPr anchor="ctr"/>
                </a:tc>
                <a:tc>
                  <a:txBody>
                    <a:bodyPr/>
                    <a:lstStyle/>
                    <a:p>
                      <a:pPr marL="0" algn="ctr" defTabSz="914400" rtl="0" eaLnBrk="1" latinLnBrk="0" hangingPunct="1"/>
                      <a:r>
                        <a:rPr lang="nl-NL" sz="1200" b="1" kern="1200" dirty="0">
                          <a:solidFill>
                            <a:schemeClr val="bg1">
                              <a:lumMod val="85000"/>
                            </a:schemeClr>
                          </a:solidFill>
                          <a:latin typeface="+mn-lt"/>
                          <a:ea typeface="+mn-ea"/>
                          <a:cs typeface="+mn-cs"/>
                        </a:rPr>
                        <a:t>Week 2</a:t>
                      </a:r>
                    </a:p>
                  </a:txBody>
                  <a:tcPr anchor="ctr"/>
                </a:tc>
                <a:tc>
                  <a:txBody>
                    <a:bodyPr/>
                    <a:lstStyle/>
                    <a:p>
                      <a:pPr algn="ctr"/>
                      <a:r>
                        <a:rPr lang="nl-NL" sz="1200" b="1" kern="1200" dirty="0">
                          <a:solidFill>
                            <a:schemeClr val="bg1">
                              <a:lumMod val="85000"/>
                            </a:schemeClr>
                          </a:solidFill>
                          <a:latin typeface="+mn-lt"/>
                          <a:ea typeface="+mn-ea"/>
                          <a:cs typeface="+mn-cs"/>
                        </a:rPr>
                        <a:t>Week 3</a:t>
                      </a:r>
                    </a:p>
                  </a:txBody>
                  <a:tcPr anchor="ctr"/>
                </a:tc>
                <a:tc>
                  <a:txBody>
                    <a:bodyPr/>
                    <a:lstStyle/>
                    <a:p>
                      <a:pPr algn="ctr"/>
                      <a:r>
                        <a:rPr lang="nl-NL" sz="1200" b="1" kern="1200" dirty="0">
                          <a:solidFill>
                            <a:schemeClr val="bg1">
                              <a:lumMod val="85000"/>
                            </a:schemeClr>
                          </a:solidFill>
                          <a:latin typeface="+mn-lt"/>
                          <a:ea typeface="+mn-ea"/>
                          <a:cs typeface="+mn-cs"/>
                        </a:rPr>
                        <a:t>Week 4</a:t>
                      </a:r>
                    </a:p>
                  </a:txBody>
                  <a:tcPr anchor="ctr"/>
                </a:tc>
                <a:tc>
                  <a:txBody>
                    <a:bodyPr/>
                    <a:lstStyle/>
                    <a:p>
                      <a:pPr algn="ctr"/>
                      <a:r>
                        <a:rPr lang="nl-NL" sz="1200" b="1" kern="1200" dirty="0">
                          <a:solidFill>
                            <a:schemeClr val="bg1">
                              <a:lumMod val="85000"/>
                            </a:schemeClr>
                          </a:solidFill>
                          <a:latin typeface="+mn-lt"/>
                          <a:ea typeface="+mn-ea"/>
                          <a:cs typeface="+mn-cs"/>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b="1" kern="1200" dirty="0">
                          <a:solidFill>
                            <a:schemeClr val="tx1"/>
                          </a:solidFill>
                          <a:latin typeface="+mn-lt"/>
                          <a:ea typeface="+mn-ea"/>
                          <a:cs typeface="+mn-cs"/>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 Kennistoets</a:t>
            </a:r>
          </a:p>
          <a:p>
            <a:pPr>
              <a:buFont typeface="Wingdings" panose="05000000000000000000" pitchFamily="2" charset="2"/>
              <a:buChar char="ü"/>
            </a:pPr>
            <a:r>
              <a:rPr lang="nl-NL" sz="1400" dirty="0"/>
              <a:t> Verantwoording</a:t>
            </a:r>
          </a:p>
          <a:p>
            <a:pPr>
              <a:buFont typeface="Wingdings" panose="05000000000000000000" pitchFamily="2" charset="2"/>
              <a:buChar char="q"/>
            </a:pPr>
            <a:r>
              <a:rPr lang="nl-NL" sz="1400" dirty="0">
                <a:solidFill>
                  <a:schemeClr val="bg1">
                    <a:lumMod val="85000"/>
                  </a:schemeClr>
                </a:solidFill>
              </a:rPr>
              <a:t> Presentatie</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3788715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Inhoud </a:t>
            </a:r>
          </a:p>
        </p:txBody>
      </p:sp>
      <p:sp>
        <p:nvSpPr>
          <p:cNvPr id="3" name="Tijdelijke aanduiding voor inhoud 2"/>
          <p:cNvSpPr>
            <a:spLocks noGrp="1"/>
          </p:cNvSpPr>
          <p:nvPr>
            <p:ph idx="1"/>
          </p:nvPr>
        </p:nvSpPr>
        <p:spPr>
          <a:xfrm>
            <a:off x="838200" y="1690688"/>
            <a:ext cx="10515600" cy="4351339"/>
          </a:xfrm>
        </p:spPr>
        <p:txBody>
          <a:bodyPr>
            <a:normAutofit/>
          </a:bodyPr>
          <a:lstStyle/>
          <a:p>
            <a:r>
              <a:rPr lang="nl-NL" dirty="0"/>
              <a:t> Financieringsvormen </a:t>
            </a:r>
          </a:p>
          <a:p>
            <a:r>
              <a:rPr lang="nl-NL" dirty="0"/>
              <a:t> Financiering van het ontwerp</a:t>
            </a:r>
          </a:p>
          <a:p>
            <a:r>
              <a:rPr lang="nl-NL" dirty="0"/>
              <a:t> Opdracht</a:t>
            </a:r>
          </a:p>
          <a:p>
            <a:endParaRPr lang="nl-NL" dirty="0"/>
          </a:p>
          <a:p>
            <a:pPr marL="0" indent="0">
              <a:buNone/>
            </a:pPr>
            <a:r>
              <a:rPr lang="nl-NL" dirty="0"/>
              <a:t> </a:t>
            </a:r>
          </a:p>
          <a:p>
            <a:endParaRPr lang="nl-NL" dirty="0"/>
          </a:p>
          <a:p>
            <a:endParaRPr lang="nl-NL" dirty="0"/>
          </a:p>
        </p:txBody>
      </p:sp>
      <p:pic>
        <p:nvPicPr>
          <p:cNvPr id="5" name="Afbeelding 4"/>
          <p:cNvPicPr>
            <a:picLocks noChangeAspect="1"/>
          </p:cNvPicPr>
          <p:nvPr/>
        </p:nvPicPr>
        <p:blipFill>
          <a:blip r:embed="rId2"/>
          <a:stretch>
            <a:fillRect/>
          </a:stretch>
        </p:blipFill>
        <p:spPr>
          <a:xfrm>
            <a:off x="0" y="6165669"/>
            <a:ext cx="2169840" cy="692331"/>
          </a:xfrm>
          <a:prstGeom prst="rect">
            <a:avLst/>
          </a:prstGeom>
        </p:spPr>
      </p:pic>
      <p:pic>
        <p:nvPicPr>
          <p:cNvPr id="2050" name="Picture 2" descr="Plan Transparent Png - Planning Icon Png, Png Download - kin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30936" y="1567047"/>
            <a:ext cx="2832150" cy="2947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1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2553" y="319770"/>
            <a:ext cx="11428845" cy="918187"/>
          </a:xfrm>
        </p:spPr>
        <p:txBody>
          <a:bodyPr/>
          <a:lstStyle/>
          <a:p>
            <a:pPr marL="457200" lvl="1"/>
            <a:r>
              <a:rPr lang="nl-NL" sz="3400" b="1" dirty="0">
                <a:solidFill>
                  <a:srgbClr val="0070C0"/>
                </a:solidFill>
              </a:rPr>
              <a:t>Beoordelingsformulier Verantwoordingsdocument (verslag)</a:t>
            </a:r>
          </a:p>
        </p:txBody>
      </p:sp>
      <p:pic>
        <p:nvPicPr>
          <p:cNvPr id="7" name="Afbeelding 6">
            <a:extLst>
              <a:ext uri="{FF2B5EF4-FFF2-40B4-BE49-F238E27FC236}">
                <a16:creationId xmlns:a16="http://schemas.microsoft.com/office/drawing/2014/main" id="{0BEE7946-2777-47EF-B308-09E5F5A4F568}"/>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tretch>
            <a:fillRect/>
          </a:stretch>
        </p:blipFill>
        <p:spPr>
          <a:xfrm>
            <a:off x="916192" y="1478568"/>
            <a:ext cx="6339836" cy="3900864"/>
          </a:xfrm>
          <a:prstGeom prst="rect">
            <a:avLst/>
          </a:prstGeom>
        </p:spPr>
      </p:pic>
      <p:pic>
        <p:nvPicPr>
          <p:cNvPr id="9" name="Afbeelding 8">
            <a:extLst>
              <a:ext uri="{FF2B5EF4-FFF2-40B4-BE49-F238E27FC236}">
                <a16:creationId xmlns:a16="http://schemas.microsoft.com/office/drawing/2014/main" id="{5EC64E04-28CF-4D7F-976A-CFF8A1B83819}"/>
              </a:ext>
            </a:extLst>
          </p:cNvPr>
          <p:cNvPicPr>
            <a:picLocks noChangeAspect="1"/>
          </p:cNvPicPr>
          <p:nvPr/>
        </p:nvPicPr>
        <p:blipFill>
          <a:blip r:embed="rId5"/>
          <a:stretch>
            <a:fillRect/>
          </a:stretch>
        </p:blipFill>
        <p:spPr>
          <a:xfrm>
            <a:off x="2761071" y="3495015"/>
            <a:ext cx="7629525" cy="99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6358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2554" y="319770"/>
            <a:ext cx="5290456" cy="918187"/>
          </a:xfrm>
        </p:spPr>
        <p:txBody>
          <a:bodyPr/>
          <a:lstStyle/>
          <a:p>
            <a:pPr marL="457200" lvl="1"/>
            <a:r>
              <a:rPr lang="nl-NL" sz="3400" b="1" dirty="0">
                <a:solidFill>
                  <a:srgbClr val="0070C0"/>
                </a:solidFill>
              </a:rPr>
              <a:t>Begrippen</a:t>
            </a:r>
          </a:p>
        </p:txBody>
      </p:sp>
      <p:sp>
        <p:nvSpPr>
          <p:cNvPr id="6" name="Rechthoek 5"/>
          <p:cNvSpPr/>
          <p:nvPr/>
        </p:nvSpPr>
        <p:spPr>
          <a:xfrm>
            <a:off x="915070" y="1533378"/>
            <a:ext cx="9395879" cy="1695208"/>
          </a:xfrm>
          <a:prstGeom prst="rect">
            <a:avLst/>
          </a:prstGeom>
        </p:spPr>
        <p:txBody>
          <a:bodyPr wrap="square">
            <a:spAutoFit/>
          </a:bodyPr>
          <a:lstStyle/>
          <a:p>
            <a:pPr marL="514350" indent="-514350" algn="just">
              <a:lnSpc>
                <a:spcPct val="200000"/>
              </a:lnSpc>
              <a:buFont typeface="+mj-lt"/>
              <a:buAutoNum type="arabicPeriod"/>
            </a:pPr>
            <a:r>
              <a:rPr lang="nl-NL" sz="2800" b="1" dirty="0"/>
              <a:t>Kapitaal</a:t>
            </a:r>
          </a:p>
          <a:p>
            <a:pPr marL="514350" indent="-514350" algn="just">
              <a:lnSpc>
                <a:spcPct val="200000"/>
              </a:lnSpc>
              <a:buFont typeface="+mj-lt"/>
              <a:buAutoNum type="arabicPeriod"/>
            </a:pPr>
            <a:r>
              <a:rPr lang="nl-NL" sz="2800" b="1" dirty="0">
                <a:latin typeface="Arial" panose="020B0604020202020204" pitchFamily="34" charset="0"/>
                <a:cs typeface="Arial" panose="020B0604020202020204" pitchFamily="34" charset="0"/>
              </a:rPr>
              <a:t>Financiering</a:t>
            </a:r>
            <a:r>
              <a:rPr lang="nl-NL" sz="2800" b="1" i="1" dirty="0">
                <a:latin typeface="+mn-lt"/>
                <a:cs typeface="+mn-cs"/>
              </a:rPr>
              <a:t> </a:t>
            </a:r>
          </a:p>
        </p:txBody>
      </p:sp>
    </p:spTree>
    <p:extLst>
      <p:ext uri="{BB962C8B-B14F-4D97-AF65-F5344CB8AC3E}">
        <p14:creationId xmlns:p14="http://schemas.microsoft.com/office/powerpoint/2010/main" val="284316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2554" y="319770"/>
            <a:ext cx="5290456" cy="918187"/>
          </a:xfrm>
        </p:spPr>
        <p:txBody>
          <a:bodyPr/>
          <a:lstStyle/>
          <a:p>
            <a:pPr marL="457200" lvl="1"/>
            <a:r>
              <a:rPr lang="nl-NL" sz="3400" b="1" dirty="0">
                <a:solidFill>
                  <a:srgbClr val="0070C0"/>
                </a:solidFill>
              </a:rPr>
              <a:t>Financieringsvormen</a:t>
            </a:r>
          </a:p>
        </p:txBody>
      </p:sp>
      <p:sp>
        <p:nvSpPr>
          <p:cNvPr id="6" name="Rechthoek 5"/>
          <p:cNvSpPr/>
          <p:nvPr/>
        </p:nvSpPr>
        <p:spPr>
          <a:xfrm>
            <a:off x="915070" y="1533378"/>
            <a:ext cx="9395879" cy="2554225"/>
          </a:xfrm>
          <a:prstGeom prst="rect">
            <a:avLst/>
          </a:prstGeom>
        </p:spPr>
        <p:txBody>
          <a:bodyPr wrap="square">
            <a:spAutoFit/>
          </a:bodyPr>
          <a:lstStyle/>
          <a:p>
            <a:pPr marL="514350" indent="-514350" algn="just">
              <a:lnSpc>
                <a:spcPct val="200000"/>
              </a:lnSpc>
              <a:buFont typeface="+mj-lt"/>
              <a:buAutoNum type="arabicPeriod"/>
            </a:pPr>
            <a:r>
              <a:rPr lang="nl-NL" sz="2800" b="1" dirty="0"/>
              <a:t>Formele kapitaal verstrekkers</a:t>
            </a:r>
          </a:p>
          <a:p>
            <a:pPr marL="514350" indent="-514350" algn="just">
              <a:lnSpc>
                <a:spcPct val="200000"/>
              </a:lnSpc>
              <a:buFont typeface="+mj-lt"/>
              <a:buAutoNum type="arabicPeriod"/>
            </a:pPr>
            <a:r>
              <a:rPr lang="nl-NL" sz="2800" b="1" dirty="0"/>
              <a:t>Informele kapitaal verstrekkers</a:t>
            </a:r>
          </a:p>
          <a:p>
            <a:pPr marL="514350" indent="-514350" algn="just">
              <a:lnSpc>
                <a:spcPct val="200000"/>
              </a:lnSpc>
              <a:buFont typeface="+mj-lt"/>
              <a:buAutoNum type="arabicPeriod"/>
            </a:pPr>
            <a:r>
              <a:rPr lang="nl-NL" sz="2800" b="1" dirty="0"/>
              <a:t>Overige kapitaal verstrekkers</a:t>
            </a:r>
            <a:endParaRPr lang="nl-NL" sz="2800" b="1" i="1" dirty="0">
              <a:latin typeface="+mn-lt"/>
              <a:cs typeface="+mn-cs"/>
            </a:endParaRPr>
          </a:p>
        </p:txBody>
      </p:sp>
      <p:pic>
        <p:nvPicPr>
          <p:cNvPr id="17410" name="Picture 2" descr="Afbeeldingsresultaat voor geld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0106" y="3010486"/>
            <a:ext cx="5131894" cy="320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78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2554" y="319770"/>
            <a:ext cx="5290456" cy="918187"/>
          </a:xfrm>
        </p:spPr>
        <p:txBody>
          <a:bodyPr/>
          <a:lstStyle/>
          <a:p>
            <a:pPr marL="457200" lvl="1"/>
            <a:r>
              <a:rPr lang="nl-NL" sz="3400" b="1" dirty="0">
                <a:solidFill>
                  <a:srgbClr val="0070C0"/>
                </a:solidFill>
              </a:rPr>
              <a:t>Financieringsvormen</a:t>
            </a:r>
          </a:p>
        </p:txBody>
      </p:sp>
      <p:sp>
        <p:nvSpPr>
          <p:cNvPr id="6" name="Rechthoek 5"/>
          <p:cNvSpPr/>
          <p:nvPr/>
        </p:nvSpPr>
        <p:spPr>
          <a:xfrm>
            <a:off x="915070" y="1533378"/>
            <a:ext cx="9395879" cy="2893100"/>
          </a:xfrm>
          <a:prstGeom prst="rect">
            <a:avLst/>
          </a:prstGeom>
        </p:spPr>
        <p:txBody>
          <a:bodyPr wrap="square">
            <a:spAutoFit/>
          </a:bodyPr>
          <a:lstStyle/>
          <a:p>
            <a:pPr marL="514350" indent="-514350" algn="just">
              <a:lnSpc>
                <a:spcPct val="200000"/>
              </a:lnSpc>
              <a:buFont typeface="+mj-lt"/>
              <a:buAutoNum type="arabicPeriod"/>
            </a:pPr>
            <a:r>
              <a:rPr lang="nl-NL" sz="2800" b="1" dirty="0"/>
              <a:t>Formele kapitaal verstrekkers</a:t>
            </a:r>
          </a:p>
          <a:p>
            <a:pPr marL="971550" lvl="1" indent="-514350" algn="just">
              <a:lnSpc>
                <a:spcPct val="150000"/>
              </a:lnSpc>
              <a:buFont typeface="+mj-lt"/>
              <a:buAutoNum type="alphaLcParenR"/>
            </a:pPr>
            <a:r>
              <a:rPr lang="nl-NL" sz="2800" dirty="0"/>
              <a:t>Banken</a:t>
            </a:r>
          </a:p>
          <a:p>
            <a:pPr marL="971550" lvl="1" indent="-514350" algn="just">
              <a:lnSpc>
                <a:spcPct val="150000"/>
              </a:lnSpc>
              <a:buFont typeface="+mj-lt"/>
              <a:buAutoNum type="alphaLcParenR"/>
            </a:pPr>
            <a:r>
              <a:rPr lang="nl-NL" sz="2800" dirty="0"/>
              <a:t>Investeringsmaatschappijen</a:t>
            </a:r>
          </a:p>
          <a:p>
            <a:pPr marL="971550" lvl="1" indent="-514350" algn="just">
              <a:lnSpc>
                <a:spcPct val="150000"/>
              </a:lnSpc>
              <a:buFont typeface="+mj-lt"/>
              <a:buAutoNum type="alphaLcParenR"/>
            </a:pPr>
            <a:r>
              <a:rPr lang="nl-NL" sz="2800" dirty="0"/>
              <a:t>Participatiemaatschappij</a:t>
            </a:r>
          </a:p>
        </p:txBody>
      </p:sp>
      <p:pic>
        <p:nvPicPr>
          <p:cNvPr id="1026" name="Picture 2" descr="Reclame banken op basis van betaalverkeer | VvAA Business School">
            <a:extLst>
              <a:ext uri="{FF2B5EF4-FFF2-40B4-BE49-F238E27FC236}">
                <a16:creationId xmlns:a16="http://schemas.microsoft.com/office/drawing/2014/main" id="{010DE7DE-6102-4514-A675-778A007C3F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883" y="2449363"/>
            <a:ext cx="4274780" cy="1959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7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2554" y="319770"/>
            <a:ext cx="5290456" cy="918187"/>
          </a:xfrm>
        </p:spPr>
        <p:txBody>
          <a:bodyPr/>
          <a:lstStyle/>
          <a:p>
            <a:pPr marL="457200" lvl="1"/>
            <a:r>
              <a:rPr lang="nl-NL" sz="3400" b="1" dirty="0">
                <a:solidFill>
                  <a:srgbClr val="0070C0"/>
                </a:solidFill>
              </a:rPr>
              <a:t>Financieringsvormen</a:t>
            </a:r>
          </a:p>
        </p:txBody>
      </p:sp>
      <p:sp>
        <p:nvSpPr>
          <p:cNvPr id="6" name="Rechthoek 5"/>
          <p:cNvSpPr/>
          <p:nvPr/>
        </p:nvSpPr>
        <p:spPr>
          <a:xfrm>
            <a:off x="915070" y="1533378"/>
            <a:ext cx="9395879" cy="4185761"/>
          </a:xfrm>
          <a:prstGeom prst="rect">
            <a:avLst/>
          </a:prstGeom>
        </p:spPr>
        <p:txBody>
          <a:bodyPr wrap="square">
            <a:spAutoFit/>
          </a:bodyPr>
          <a:lstStyle/>
          <a:p>
            <a:pPr marL="514350" indent="-514350" algn="just">
              <a:lnSpc>
                <a:spcPct val="200000"/>
              </a:lnSpc>
              <a:buFont typeface="+mj-lt"/>
              <a:buAutoNum type="arabicPeriod" startAt="2"/>
            </a:pPr>
            <a:r>
              <a:rPr lang="nl-NL" sz="2800" b="1" dirty="0"/>
              <a:t>Informele kapitaal verstrekkers</a:t>
            </a:r>
          </a:p>
          <a:p>
            <a:pPr marL="971550" lvl="1" indent="-514350" algn="just">
              <a:lnSpc>
                <a:spcPct val="150000"/>
              </a:lnSpc>
              <a:buFont typeface="+mj-lt"/>
              <a:buAutoNum type="alphaLcParenR"/>
            </a:pPr>
            <a:r>
              <a:rPr lang="nl-NL" sz="2800" dirty="0" err="1"/>
              <a:t>Crowdfunding</a:t>
            </a:r>
            <a:endParaRPr lang="nl-NL" sz="2800" dirty="0"/>
          </a:p>
          <a:p>
            <a:pPr marL="971550" lvl="1" indent="-514350" algn="just">
              <a:lnSpc>
                <a:spcPct val="150000"/>
              </a:lnSpc>
              <a:buFont typeface="+mj-lt"/>
              <a:buAutoNum type="alphaLcParenR"/>
            </a:pPr>
            <a:endParaRPr lang="nl-NL" sz="2800" dirty="0"/>
          </a:p>
          <a:p>
            <a:pPr marL="971550" lvl="1" indent="-514350" algn="just">
              <a:lnSpc>
                <a:spcPct val="150000"/>
              </a:lnSpc>
              <a:buFont typeface="+mj-lt"/>
              <a:buAutoNum type="alphaLcParenR"/>
            </a:pPr>
            <a:endParaRPr lang="nl-NL" sz="2800" dirty="0"/>
          </a:p>
          <a:p>
            <a:pPr marL="971550" lvl="1" indent="-514350" algn="just">
              <a:lnSpc>
                <a:spcPct val="150000"/>
              </a:lnSpc>
              <a:buFont typeface="+mj-lt"/>
              <a:buAutoNum type="alphaLcParenR"/>
            </a:pPr>
            <a:endParaRPr lang="nl-NL" sz="2800" dirty="0"/>
          </a:p>
          <a:p>
            <a:pPr marL="971550" lvl="1" indent="-514350" algn="just">
              <a:lnSpc>
                <a:spcPct val="150000"/>
              </a:lnSpc>
              <a:buFont typeface="+mj-lt"/>
              <a:buAutoNum type="alphaLcParenR"/>
            </a:pPr>
            <a:r>
              <a:rPr lang="nl-NL" sz="2800" dirty="0"/>
              <a:t>Friends, family </a:t>
            </a:r>
            <a:r>
              <a:rPr lang="nl-NL" sz="2800" dirty="0" err="1"/>
              <a:t>and</a:t>
            </a:r>
            <a:r>
              <a:rPr lang="nl-NL" sz="2800" dirty="0"/>
              <a:t> (</a:t>
            </a:r>
            <a:r>
              <a:rPr lang="nl-NL" sz="2800" dirty="0" err="1"/>
              <a:t>other</a:t>
            </a:r>
            <a:r>
              <a:rPr lang="nl-NL" sz="2800" dirty="0"/>
              <a:t>) </a:t>
            </a:r>
            <a:r>
              <a:rPr lang="nl-NL" sz="2800" dirty="0" err="1"/>
              <a:t>fools</a:t>
            </a:r>
            <a:endParaRPr lang="nl-NL" sz="2800" dirty="0"/>
          </a:p>
        </p:txBody>
      </p:sp>
      <p:sp>
        <p:nvSpPr>
          <p:cNvPr id="3" name="AutoShape 6" descr="Afbeeldingsresultaat voor voor je buu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9466" name="Picture 10" descr="Afbeeldingsresultaat voor voor je buu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2671" y="3454686"/>
            <a:ext cx="1836831" cy="1235629"/>
          </a:xfrm>
          <a:prstGeom prst="rect">
            <a:avLst/>
          </a:prstGeom>
          <a:noFill/>
          <a:extLst>
            <a:ext uri="{909E8E84-426E-40DD-AFC4-6F175D3DCCD1}">
              <a14:hiddenFill xmlns:a14="http://schemas.microsoft.com/office/drawing/2010/main">
                <a:solidFill>
                  <a:srgbClr val="FFFFFF"/>
                </a:solidFill>
              </a14:hiddenFill>
            </a:ext>
          </a:extLst>
        </p:spPr>
      </p:pic>
      <p:pic>
        <p:nvPicPr>
          <p:cNvPr id="10" name="Afbeelding 9"/>
          <p:cNvPicPr>
            <a:picLocks noChangeAspect="1"/>
          </p:cNvPicPr>
          <p:nvPr/>
        </p:nvPicPr>
        <p:blipFill rotWithShape="1">
          <a:blip r:embed="rId4" cstate="print">
            <a:extLst>
              <a:ext uri="{28A0092B-C50C-407E-A947-70E740481C1C}">
                <a14:useLocalDpi xmlns:a14="http://schemas.microsoft.com/office/drawing/2010/main" val="0"/>
              </a:ext>
            </a:extLst>
          </a:blip>
          <a:srcRect b="27743"/>
          <a:stretch/>
        </p:blipFill>
        <p:spPr>
          <a:xfrm>
            <a:off x="4119489" y="3587415"/>
            <a:ext cx="2309446" cy="1223736"/>
          </a:xfrm>
          <a:prstGeom prst="rect">
            <a:avLst/>
          </a:prstGeom>
        </p:spPr>
      </p:pic>
      <p:pic>
        <p:nvPicPr>
          <p:cNvPr id="19474" name="Picture 18" descr="Logo Oneplanetcrow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79267" y="3742082"/>
            <a:ext cx="318135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46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915070" y="1533378"/>
            <a:ext cx="9395879" cy="5262979"/>
          </a:xfrm>
          <a:prstGeom prst="rect">
            <a:avLst/>
          </a:prstGeom>
        </p:spPr>
        <p:txBody>
          <a:bodyPr wrap="square">
            <a:spAutoFit/>
          </a:bodyPr>
          <a:lstStyle/>
          <a:p>
            <a:pPr marL="514350" indent="-514350" algn="just">
              <a:lnSpc>
                <a:spcPct val="200000"/>
              </a:lnSpc>
              <a:buFont typeface="+mj-lt"/>
              <a:buAutoNum type="arabicPeriod" startAt="3"/>
            </a:pPr>
            <a:r>
              <a:rPr lang="nl-NL" sz="2800" b="1" dirty="0"/>
              <a:t>Overige kapitaal verstrekkers</a:t>
            </a:r>
          </a:p>
          <a:p>
            <a:pPr marL="971550" lvl="1" indent="-514350" algn="just">
              <a:lnSpc>
                <a:spcPct val="150000"/>
              </a:lnSpc>
              <a:buFont typeface="+mj-lt"/>
              <a:buAutoNum type="alphaLcParenR"/>
            </a:pPr>
            <a:r>
              <a:rPr lang="nl-NL" sz="2800" dirty="0">
                <a:latin typeface="+mn-lt"/>
                <a:cs typeface="+mn-cs"/>
              </a:rPr>
              <a:t>Subsidies</a:t>
            </a:r>
          </a:p>
          <a:p>
            <a:pPr marL="971550" lvl="1" indent="-514350" algn="just">
              <a:lnSpc>
                <a:spcPct val="150000"/>
              </a:lnSpc>
              <a:buFont typeface="+mj-lt"/>
              <a:buAutoNum type="alphaLcParenR"/>
            </a:pPr>
            <a:endParaRPr lang="nl-NL" sz="2800" dirty="0">
              <a:latin typeface="+mn-lt"/>
              <a:cs typeface="+mn-cs"/>
            </a:endParaRPr>
          </a:p>
          <a:p>
            <a:pPr marL="971550" lvl="1" indent="-514350" algn="just">
              <a:lnSpc>
                <a:spcPct val="150000"/>
              </a:lnSpc>
              <a:buFont typeface="+mj-lt"/>
              <a:buAutoNum type="alphaLcParenR"/>
            </a:pPr>
            <a:r>
              <a:rPr lang="nl-NL" sz="2800" dirty="0">
                <a:latin typeface="+mn-lt"/>
                <a:cs typeface="+mn-cs"/>
              </a:rPr>
              <a:t>Fondsen</a:t>
            </a:r>
          </a:p>
          <a:p>
            <a:pPr marL="971550" lvl="1" indent="-514350" algn="just">
              <a:buFont typeface="+mj-lt"/>
              <a:buAutoNum type="alphaLcParenR"/>
            </a:pPr>
            <a:endParaRPr lang="nl-NL" sz="2800" dirty="0">
              <a:latin typeface="+mn-lt"/>
              <a:cs typeface="+mn-cs"/>
            </a:endParaRPr>
          </a:p>
          <a:p>
            <a:pPr marL="971550" lvl="1" indent="-514350" algn="just">
              <a:buFont typeface="+mj-lt"/>
              <a:buAutoNum type="alphaLcParenR"/>
            </a:pPr>
            <a:endParaRPr lang="nl-NL" sz="2800" dirty="0">
              <a:latin typeface="+mn-lt"/>
              <a:cs typeface="+mn-cs"/>
            </a:endParaRPr>
          </a:p>
          <a:p>
            <a:pPr marL="971550" lvl="1" indent="-514350" algn="just">
              <a:lnSpc>
                <a:spcPct val="150000"/>
              </a:lnSpc>
              <a:buFont typeface="+mj-lt"/>
              <a:buAutoNum type="alphaLcParenR"/>
            </a:pPr>
            <a:r>
              <a:rPr lang="nl-NL" sz="2800" dirty="0">
                <a:latin typeface="+mn-lt"/>
                <a:cs typeface="+mn-cs"/>
              </a:rPr>
              <a:t>Microfinanciering</a:t>
            </a:r>
          </a:p>
          <a:p>
            <a:pPr marL="971550" lvl="1" indent="-514350" algn="just">
              <a:lnSpc>
                <a:spcPct val="200000"/>
              </a:lnSpc>
              <a:buFont typeface="+mj-lt"/>
              <a:buAutoNum type="alphaLcParenR"/>
            </a:pPr>
            <a:endParaRPr lang="nl-NL" sz="2800" b="1" dirty="0">
              <a:latin typeface="+mn-lt"/>
              <a:cs typeface="+mn-cs"/>
            </a:endParaRPr>
          </a:p>
        </p:txBody>
      </p:sp>
      <p:pic>
        <p:nvPicPr>
          <p:cNvPr id="20482" name="Picture 2" descr="Afbeeldingsresultaat voor gemeente tilburg 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299" t="6580" r="14097"/>
          <a:stretch/>
        </p:blipFill>
        <p:spPr bwMode="auto">
          <a:xfrm>
            <a:off x="4569597" y="2425685"/>
            <a:ext cx="1760865" cy="130829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322554" y="319770"/>
            <a:ext cx="5290456" cy="918187"/>
          </a:xfrm>
        </p:spPr>
        <p:txBody>
          <a:bodyPr/>
          <a:lstStyle/>
          <a:p>
            <a:pPr marL="457200" lvl="1"/>
            <a:r>
              <a:rPr lang="nl-NL" sz="3400" b="1" dirty="0">
                <a:solidFill>
                  <a:srgbClr val="0070C0"/>
                </a:solidFill>
              </a:rPr>
              <a:t>Financieringsvormen</a:t>
            </a:r>
          </a:p>
        </p:txBody>
      </p:sp>
      <p:pic>
        <p:nvPicPr>
          <p:cNvPr id="4" name="Afbeelding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7276" y="5313013"/>
            <a:ext cx="2435615" cy="730685"/>
          </a:xfrm>
          <a:prstGeom prst="rect">
            <a:avLst/>
          </a:prstGeom>
        </p:spPr>
      </p:pic>
      <p:pic>
        <p:nvPicPr>
          <p:cNvPr id="2050" name="Picture 2" descr="Stichting DOEN - Home | Facebook">
            <a:extLst>
              <a:ext uri="{FF2B5EF4-FFF2-40B4-BE49-F238E27FC236}">
                <a16:creationId xmlns:a16="http://schemas.microsoft.com/office/drawing/2014/main" id="{44CCEDCB-3E1F-42CD-A526-61D830D7934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0398" y="3733980"/>
            <a:ext cx="1165221" cy="1165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802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915070" y="1533378"/>
            <a:ext cx="9395879" cy="3326423"/>
          </a:xfrm>
          <a:prstGeom prst="rect">
            <a:avLst/>
          </a:prstGeom>
        </p:spPr>
        <p:txBody>
          <a:bodyPr wrap="square">
            <a:spAutoFit/>
          </a:bodyPr>
          <a:lstStyle/>
          <a:p>
            <a:pPr marL="971550" lvl="1" indent="-514350" algn="just">
              <a:lnSpc>
                <a:spcPct val="150000"/>
              </a:lnSpc>
              <a:buFont typeface="+mj-lt"/>
              <a:buAutoNum type="alphaLcParenR"/>
            </a:pPr>
            <a:r>
              <a:rPr lang="nl-NL" sz="2000">
                <a:latin typeface="+mn-lt"/>
                <a:cs typeface="+mn-cs"/>
              </a:rPr>
              <a:t>Welke </a:t>
            </a:r>
            <a:r>
              <a:rPr lang="nl-NL" sz="2000" dirty="0">
                <a:latin typeface="+mn-lt"/>
                <a:cs typeface="+mn-cs"/>
              </a:rPr>
              <a:t>subsidies stelt Gemeente Tilburg beschikbaar voor de financiering van (een gedeelte) van jullie ontwerp? </a:t>
            </a:r>
            <a:r>
              <a:rPr lang="nl-NL" sz="2000" i="1" dirty="0">
                <a:hlinkClick r:id="rId3"/>
              </a:rPr>
              <a:t>www.tilburg.nl/inwoners/subsidies/</a:t>
            </a:r>
            <a:r>
              <a:rPr lang="nl-NL" sz="2000" i="1" dirty="0"/>
              <a:t>   </a:t>
            </a:r>
          </a:p>
          <a:p>
            <a:pPr marL="971550" lvl="1" indent="-514350" algn="just">
              <a:lnSpc>
                <a:spcPct val="150000"/>
              </a:lnSpc>
              <a:buFont typeface="+mj-lt"/>
              <a:buAutoNum type="alphaLcParenR"/>
            </a:pPr>
            <a:r>
              <a:rPr lang="nl-NL" sz="2000" dirty="0">
                <a:latin typeface="+mn-lt"/>
                <a:cs typeface="+mn-cs"/>
              </a:rPr>
              <a:t>Verwerk het antwoord van vraag ‘a’ in het advies voor de Hall of Fame.</a:t>
            </a:r>
            <a:r>
              <a:rPr lang="nl-NL" sz="2000" dirty="0"/>
              <a:t> </a:t>
            </a:r>
          </a:p>
          <a:p>
            <a:pPr marL="971550" lvl="1" indent="-514350" algn="just">
              <a:lnSpc>
                <a:spcPct val="150000"/>
              </a:lnSpc>
              <a:buFont typeface="+mj-lt"/>
              <a:buAutoNum type="alphaLcParenR"/>
            </a:pPr>
            <a:endParaRPr lang="nl-NL" sz="2000" dirty="0">
              <a:latin typeface="+mn-lt"/>
              <a:cs typeface="+mn-cs"/>
            </a:endParaRPr>
          </a:p>
          <a:p>
            <a:pPr marL="971550" lvl="1" indent="-514350" algn="just">
              <a:lnSpc>
                <a:spcPct val="150000"/>
              </a:lnSpc>
              <a:buFont typeface="+mj-lt"/>
              <a:buAutoNum type="alphaLcParenR"/>
            </a:pPr>
            <a:endParaRPr lang="nl-NL" sz="2800" dirty="0">
              <a:latin typeface="+mn-lt"/>
              <a:cs typeface="+mn-cs"/>
            </a:endParaRPr>
          </a:p>
          <a:p>
            <a:pPr marL="971550" lvl="1" indent="-514350" algn="just">
              <a:lnSpc>
                <a:spcPct val="200000"/>
              </a:lnSpc>
              <a:buFont typeface="+mj-lt"/>
              <a:buAutoNum type="alphaLcParenR"/>
            </a:pPr>
            <a:endParaRPr lang="nl-NL" sz="2800" b="1" dirty="0">
              <a:latin typeface="+mn-lt"/>
              <a:cs typeface="+mn-cs"/>
            </a:endParaRPr>
          </a:p>
        </p:txBody>
      </p:sp>
      <p:sp>
        <p:nvSpPr>
          <p:cNvPr id="2" name="Titel 1"/>
          <p:cNvSpPr>
            <a:spLocks noGrp="1"/>
          </p:cNvSpPr>
          <p:nvPr>
            <p:ph type="title"/>
          </p:nvPr>
        </p:nvSpPr>
        <p:spPr>
          <a:xfrm>
            <a:off x="322554" y="319770"/>
            <a:ext cx="5290456" cy="918187"/>
          </a:xfrm>
        </p:spPr>
        <p:txBody>
          <a:bodyPr/>
          <a:lstStyle/>
          <a:p>
            <a:pPr marL="457200" lvl="1"/>
            <a:r>
              <a:rPr lang="nl-NL" sz="3400" b="1" dirty="0">
                <a:solidFill>
                  <a:srgbClr val="0070C0"/>
                </a:solidFill>
              </a:rPr>
              <a:t>Opdracht</a:t>
            </a:r>
          </a:p>
        </p:txBody>
      </p:sp>
    </p:spTree>
    <p:extLst>
      <p:ext uri="{BB962C8B-B14F-4D97-AF65-F5344CB8AC3E}">
        <p14:creationId xmlns:p14="http://schemas.microsoft.com/office/powerpoint/2010/main" val="2634242878"/>
      </p:ext>
    </p:extLst>
  </p:cSld>
  <p:clrMapOvr>
    <a:masterClrMapping/>
  </p:clrMapOvr>
</p:sld>
</file>

<file path=ppt/theme/theme1.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B54D9-2824-41A1-8D81-BEF707098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086D7F-C7D4-4E3E-8D54-88324B9E310B}">
  <ds:schemaRefs>
    <ds:schemaRef ds:uri="http://schemas.microsoft.com/sharepoint/v3/contenttype/forms"/>
  </ds:schemaRefs>
</ds:datastoreItem>
</file>

<file path=customXml/itemProps3.xml><?xml version="1.0" encoding="utf-8"?>
<ds:datastoreItem xmlns:ds="http://schemas.openxmlformats.org/officeDocument/2006/customXml" ds:itemID="{DE3ECF4B-DF64-45BA-A5BC-4E974ED6ED6F}">
  <ds:schemaRefs>
    <ds:schemaRef ds:uri="http://www.w3.org/XML/1998/namespace"/>
    <ds:schemaRef ds:uri="http://purl.org/dc/dcmitype/"/>
    <ds:schemaRef ds:uri="34354c1b-6b8c-435b-ad50-990538c19557"/>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47a28104-336f-447d-946e-e305ac2bcd47"/>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Thema1</Template>
  <TotalTime>2799</TotalTime>
  <Words>552</Words>
  <Application>Microsoft Office PowerPoint</Application>
  <PresentationFormat>Breedbeeld</PresentationFormat>
  <Paragraphs>90</Paragraphs>
  <Slides>9</Slides>
  <Notes>7</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9</vt:i4>
      </vt:variant>
    </vt:vector>
  </HeadingPairs>
  <TitlesOfParts>
    <vt:vector size="16" baseType="lpstr">
      <vt:lpstr>Arial</vt:lpstr>
      <vt:lpstr>Calibri</vt:lpstr>
      <vt:lpstr>Calibri Light</vt:lpstr>
      <vt:lpstr>PT Serif</vt:lpstr>
      <vt:lpstr>Source Sans Pro</vt:lpstr>
      <vt:lpstr>Wingdings</vt:lpstr>
      <vt:lpstr>Thema1</vt:lpstr>
      <vt:lpstr>Ontwerp</vt:lpstr>
      <vt:lpstr>Inhoud </vt:lpstr>
      <vt:lpstr>Beoordelingsformulier Verantwoordingsdocument (verslag)</vt:lpstr>
      <vt:lpstr>Begrippen</vt:lpstr>
      <vt:lpstr>Financieringsvormen</vt:lpstr>
      <vt:lpstr>Financieringsvormen</vt:lpstr>
      <vt:lpstr>Financieringsvormen</vt:lpstr>
      <vt:lpstr>Financieringsvormen</vt:lpstr>
      <vt:lpstr>Opdracht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Robbin Punt</cp:lastModifiedBy>
  <cp:revision>71</cp:revision>
  <dcterms:created xsi:type="dcterms:W3CDTF">2017-09-05T13:31:36Z</dcterms:created>
  <dcterms:modified xsi:type="dcterms:W3CDTF">2021-06-25T07:30:44Z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